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23"/>
  </p:notesMasterIdLst>
  <p:handoutMasterIdLst>
    <p:handoutMasterId r:id="rId24"/>
  </p:handoutMasterIdLst>
  <p:sldIdLst>
    <p:sldId id="257" r:id="rId2"/>
    <p:sldId id="326" r:id="rId3"/>
    <p:sldId id="346" r:id="rId4"/>
    <p:sldId id="327" r:id="rId5"/>
    <p:sldId id="329" r:id="rId6"/>
    <p:sldId id="331" r:id="rId7"/>
    <p:sldId id="332" r:id="rId8"/>
    <p:sldId id="333" r:id="rId9"/>
    <p:sldId id="335" r:id="rId10"/>
    <p:sldId id="334" r:id="rId11"/>
    <p:sldId id="336" r:id="rId12"/>
    <p:sldId id="337" r:id="rId13"/>
    <p:sldId id="339" r:id="rId14"/>
    <p:sldId id="338" r:id="rId15"/>
    <p:sldId id="340" r:id="rId16"/>
    <p:sldId id="342" r:id="rId17"/>
    <p:sldId id="341" r:id="rId18"/>
    <p:sldId id="343" r:id="rId19"/>
    <p:sldId id="344" r:id="rId20"/>
    <p:sldId id="347" r:id="rId21"/>
    <p:sldId id="345" r:id="rId22"/>
  </p:sldIdLst>
  <p:sldSz cx="24371300" cy="13716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EAEF"/>
    <a:srgbClr val="E2E7EA"/>
    <a:srgbClr val="F7FCFE"/>
    <a:srgbClr val="EFF8FC"/>
    <a:srgbClr val="DFEEF6"/>
    <a:srgbClr val="D4EEDF"/>
    <a:srgbClr val="FFFBEC"/>
    <a:srgbClr val="CEF0D0"/>
    <a:srgbClr val="89DB91"/>
    <a:srgbClr val="5D98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951" autoAdjust="0"/>
    <p:restoredTop sz="94626"/>
  </p:normalViewPr>
  <p:slideViewPr>
    <p:cSldViewPr>
      <p:cViewPr varScale="1">
        <p:scale>
          <a:sx n="37" d="100"/>
          <a:sy n="37" d="100"/>
        </p:scale>
        <p:origin x="786" y="54"/>
      </p:cViewPr>
      <p:guideLst/>
    </p:cSldViewPr>
  </p:slideViewPr>
  <p:notesTextViewPr>
    <p:cViewPr>
      <p:scale>
        <a:sx n="1" d="1"/>
        <a:sy n="1" d="1"/>
      </p:scale>
      <p:origin x="0" y="0"/>
    </p:cViewPr>
  </p:notesTextViewPr>
  <p:gridSpacing cx="45005" cy="45005"/>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openxmlformats.org/officeDocument/2006/relationships/customXml" Target="../customXml/item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430C48D-69C6-E512-AD5E-85B1B90419CF}"/>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SA"/>
          </a:p>
        </p:txBody>
      </p:sp>
      <p:sp>
        <p:nvSpPr>
          <p:cNvPr id="3" name="Date Placeholder 2">
            <a:extLst>
              <a:ext uri="{FF2B5EF4-FFF2-40B4-BE49-F238E27FC236}">
                <a16:creationId xmlns:a16="http://schemas.microsoft.com/office/drawing/2014/main" id="{B6120243-E82B-F42A-747F-128CA8988419}"/>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16D11F31-DD5E-404B-B33D-F00531C4701E}" type="datetimeFigureOut">
              <a:rPr lang="en-SA" smtClean="0"/>
              <a:t>02/26/2025</a:t>
            </a:fld>
            <a:endParaRPr lang="en-SA"/>
          </a:p>
        </p:txBody>
      </p:sp>
      <p:sp>
        <p:nvSpPr>
          <p:cNvPr id="4" name="Footer Placeholder 3">
            <a:extLst>
              <a:ext uri="{FF2B5EF4-FFF2-40B4-BE49-F238E27FC236}">
                <a16:creationId xmlns:a16="http://schemas.microsoft.com/office/drawing/2014/main" id="{9953677C-79B1-0A64-4644-D523E16A6350}"/>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SA"/>
          </a:p>
        </p:txBody>
      </p:sp>
      <p:sp>
        <p:nvSpPr>
          <p:cNvPr id="5" name="Slide Number Placeholder 4">
            <a:extLst>
              <a:ext uri="{FF2B5EF4-FFF2-40B4-BE49-F238E27FC236}">
                <a16:creationId xmlns:a16="http://schemas.microsoft.com/office/drawing/2014/main" id="{569755DC-E64B-60B4-5072-54EE5015218C}"/>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5700A2D8-7D53-CC40-A9BF-8EB6070D4882}" type="slidenum">
              <a:rPr lang="en-SA" smtClean="0"/>
              <a:t>‹#›</a:t>
            </a:fld>
            <a:endParaRPr lang="en-SA"/>
          </a:p>
        </p:txBody>
      </p:sp>
    </p:spTree>
    <p:extLst>
      <p:ext uri="{BB962C8B-B14F-4D97-AF65-F5344CB8AC3E}">
        <p14:creationId xmlns:p14="http://schemas.microsoft.com/office/powerpoint/2010/main" val="1722024823"/>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DD34596-C584-8747-A32D-82BCD32AE75A}" type="datetimeFigureOut">
              <a:t>26/02/2025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EC2AE3E-2B0A-4040-B19C-92361F94EA35}" type="slidenum">
              <a:t>‹#›</a:t>
            </a:fld>
            <a:endParaRPr lang="en-US"/>
          </a:p>
        </p:txBody>
      </p:sp>
    </p:spTree>
    <p:extLst>
      <p:ext uri="{BB962C8B-B14F-4D97-AF65-F5344CB8AC3E}">
        <p14:creationId xmlns:p14="http://schemas.microsoft.com/office/powerpoint/2010/main" val="1148870162"/>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01">
    <p:bg>
      <p:bgPr>
        <a:solidFill>
          <a:schemeClr val="accent1"/>
        </a:solidFill>
        <a:effectLst/>
      </p:bgPr>
    </p:bg>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60CC11B4-619B-DA48-F835-F17F3D0AB0D6}"/>
              </a:ext>
            </a:extLst>
          </p:cNvPr>
          <p:cNvSpPr/>
          <p:nvPr/>
        </p:nvSpPr>
        <p:spPr>
          <a:xfrm>
            <a:off x="-18726" y="9603305"/>
            <a:ext cx="24371300" cy="3722005"/>
          </a:xfrm>
          <a:custGeom>
            <a:avLst/>
            <a:gdLst>
              <a:gd name="connsiteX0" fmla="*/ 0 w 7772644"/>
              <a:gd name="connsiteY0" fmla="*/ 1347475 h 1426750"/>
              <a:gd name="connsiteX1" fmla="*/ 1467684 w 7772644"/>
              <a:gd name="connsiteY1" fmla="*/ 1347475 h 1426750"/>
              <a:gd name="connsiteX2" fmla="*/ 1513735 w 7772644"/>
              <a:gd name="connsiteY2" fmla="*/ 1347475 h 1426750"/>
              <a:gd name="connsiteX3" fmla="*/ 3060884 w 7772644"/>
              <a:gd name="connsiteY3" fmla="*/ 1347475 h 1426750"/>
              <a:gd name="connsiteX4" fmla="*/ 3101346 w 7772644"/>
              <a:gd name="connsiteY4" fmla="*/ 1347475 h 1426750"/>
              <a:gd name="connsiteX5" fmla="*/ 4648495 w 7772644"/>
              <a:gd name="connsiteY5" fmla="*/ 1347475 h 1426750"/>
              <a:gd name="connsiteX6" fmla="*/ 4694546 w 7772644"/>
              <a:gd name="connsiteY6" fmla="*/ 1347475 h 1426750"/>
              <a:gd name="connsiteX7" fmla="*/ 6266847 w 7772644"/>
              <a:gd name="connsiteY7" fmla="*/ 1347475 h 1426750"/>
              <a:gd name="connsiteX8" fmla="*/ 6282157 w 7772644"/>
              <a:gd name="connsiteY8" fmla="*/ 1347475 h 1426750"/>
              <a:gd name="connsiteX9" fmla="*/ 7772644 w 7772644"/>
              <a:gd name="connsiteY9" fmla="*/ 1347475 h 1426750"/>
              <a:gd name="connsiteX10" fmla="*/ 7772644 w 7772644"/>
              <a:gd name="connsiteY10" fmla="*/ 1426750 h 1426750"/>
              <a:gd name="connsiteX11" fmla="*/ 6282157 w 7772644"/>
              <a:gd name="connsiteY11" fmla="*/ 1426750 h 1426750"/>
              <a:gd name="connsiteX12" fmla="*/ 6266847 w 7772644"/>
              <a:gd name="connsiteY12" fmla="*/ 1426750 h 1426750"/>
              <a:gd name="connsiteX13" fmla="*/ 4694546 w 7772644"/>
              <a:gd name="connsiteY13" fmla="*/ 1426750 h 1426750"/>
              <a:gd name="connsiteX14" fmla="*/ 4648495 w 7772644"/>
              <a:gd name="connsiteY14" fmla="*/ 1426750 h 1426750"/>
              <a:gd name="connsiteX15" fmla="*/ 3101346 w 7772644"/>
              <a:gd name="connsiteY15" fmla="*/ 1426750 h 1426750"/>
              <a:gd name="connsiteX16" fmla="*/ 3060884 w 7772644"/>
              <a:gd name="connsiteY16" fmla="*/ 1426750 h 1426750"/>
              <a:gd name="connsiteX17" fmla="*/ 1513735 w 7772644"/>
              <a:gd name="connsiteY17" fmla="*/ 1426750 h 1426750"/>
              <a:gd name="connsiteX18" fmla="*/ 1467684 w 7772644"/>
              <a:gd name="connsiteY18" fmla="*/ 1426750 h 1426750"/>
              <a:gd name="connsiteX19" fmla="*/ 0 w 7772644"/>
              <a:gd name="connsiteY19" fmla="*/ 1426750 h 1426750"/>
              <a:gd name="connsiteX20" fmla="*/ 0 w 7772644"/>
              <a:gd name="connsiteY20" fmla="*/ 1127707 h 1426750"/>
              <a:gd name="connsiteX21" fmla="*/ 1467724 w 7772644"/>
              <a:gd name="connsiteY21" fmla="*/ 1127707 h 1426750"/>
              <a:gd name="connsiteX22" fmla="*/ 1513694 w 7772644"/>
              <a:gd name="connsiteY22" fmla="*/ 1127707 h 1426750"/>
              <a:gd name="connsiteX23" fmla="*/ 3060924 w 7772644"/>
              <a:gd name="connsiteY23" fmla="*/ 1127707 h 1426750"/>
              <a:gd name="connsiteX24" fmla="*/ 3101305 w 7772644"/>
              <a:gd name="connsiteY24" fmla="*/ 1127707 h 1426750"/>
              <a:gd name="connsiteX25" fmla="*/ 4648535 w 7772644"/>
              <a:gd name="connsiteY25" fmla="*/ 1127707 h 1426750"/>
              <a:gd name="connsiteX26" fmla="*/ 4694505 w 7772644"/>
              <a:gd name="connsiteY26" fmla="*/ 1127707 h 1426750"/>
              <a:gd name="connsiteX27" fmla="*/ 6266888 w 7772644"/>
              <a:gd name="connsiteY27" fmla="*/ 1127707 h 1426750"/>
              <a:gd name="connsiteX28" fmla="*/ 6282117 w 7772644"/>
              <a:gd name="connsiteY28" fmla="*/ 1127707 h 1426750"/>
              <a:gd name="connsiteX29" fmla="*/ 7772644 w 7772644"/>
              <a:gd name="connsiteY29" fmla="*/ 1127707 h 1426750"/>
              <a:gd name="connsiteX30" fmla="*/ 7772644 w 7772644"/>
              <a:gd name="connsiteY30" fmla="*/ 1185362 h 1426750"/>
              <a:gd name="connsiteX31" fmla="*/ 6282117 w 7772644"/>
              <a:gd name="connsiteY31" fmla="*/ 1185362 h 1426750"/>
              <a:gd name="connsiteX32" fmla="*/ 6266888 w 7772644"/>
              <a:gd name="connsiteY32" fmla="*/ 1185362 h 1426750"/>
              <a:gd name="connsiteX33" fmla="*/ 4694505 w 7772644"/>
              <a:gd name="connsiteY33" fmla="*/ 1185362 h 1426750"/>
              <a:gd name="connsiteX34" fmla="*/ 4648535 w 7772644"/>
              <a:gd name="connsiteY34" fmla="*/ 1185362 h 1426750"/>
              <a:gd name="connsiteX35" fmla="*/ 3101305 w 7772644"/>
              <a:gd name="connsiteY35" fmla="*/ 1185362 h 1426750"/>
              <a:gd name="connsiteX36" fmla="*/ 3060924 w 7772644"/>
              <a:gd name="connsiteY36" fmla="*/ 1185362 h 1426750"/>
              <a:gd name="connsiteX37" fmla="*/ 1513694 w 7772644"/>
              <a:gd name="connsiteY37" fmla="*/ 1185362 h 1426750"/>
              <a:gd name="connsiteX38" fmla="*/ 1467724 w 7772644"/>
              <a:gd name="connsiteY38" fmla="*/ 1185362 h 1426750"/>
              <a:gd name="connsiteX39" fmla="*/ 0 w 7772644"/>
              <a:gd name="connsiteY39" fmla="*/ 1185362 h 1426750"/>
              <a:gd name="connsiteX40" fmla="*/ 0 w 7772644"/>
              <a:gd name="connsiteY40" fmla="*/ 896927 h 1426750"/>
              <a:gd name="connsiteX41" fmla="*/ 1467724 w 7772644"/>
              <a:gd name="connsiteY41" fmla="*/ 896927 h 1426750"/>
              <a:gd name="connsiteX42" fmla="*/ 1513694 w 7772644"/>
              <a:gd name="connsiteY42" fmla="*/ 896927 h 1426750"/>
              <a:gd name="connsiteX43" fmla="*/ 3060924 w 7772644"/>
              <a:gd name="connsiteY43" fmla="*/ 896927 h 1426750"/>
              <a:gd name="connsiteX44" fmla="*/ 3101305 w 7772644"/>
              <a:gd name="connsiteY44" fmla="*/ 896927 h 1426750"/>
              <a:gd name="connsiteX45" fmla="*/ 4648535 w 7772644"/>
              <a:gd name="connsiteY45" fmla="*/ 896927 h 1426750"/>
              <a:gd name="connsiteX46" fmla="*/ 4694505 w 7772644"/>
              <a:gd name="connsiteY46" fmla="*/ 896927 h 1426750"/>
              <a:gd name="connsiteX47" fmla="*/ 6266888 w 7772644"/>
              <a:gd name="connsiteY47" fmla="*/ 896927 h 1426750"/>
              <a:gd name="connsiteX48" fmla="*/ 6282117 w 7772644"/>
              <a:gd name="connsiteY48" fmla="*/ 896927 h 1426750"/>
              <a:gd name="connsiteX49" fmla="*/ 7772644 w 7772644"/>
              <a:gd name="connsiteY49" fmla="*/ 896927 h 1426750"/>
              <a:gd name="connsiteX50" fmla="*/ 7772644 w 7772644"/>
              <a:gd name="connsiteY50" fmla="*/ 954582 h 1426750"/>
              <a:gd name="connsiteX51" fmla="*/ 6282117 w 7772644"/>
              <a:gd name="connsiteY51" fmla="*/ 954582 h 1426750"/>
              <a:gd name="connsiteX52" fmla="*/ 6266888 w 7772644"/>
              <a:gd name="connsiteY52" fmla="*/ 954582 h 1426750"/>
              <a:gd name="connsiteX53" fmla="*/ 4694505 w 7772644"/>
              <a:gd name="connsiteY53" fmla="*/ 954582 h 1426750"/>
              <a:gd name="connsiteX54" fmla="*/ 4648535 w 7772644"/>
              <a:gd name="connsiteY54" fmla="*/ 954582 h 1426750"/>
              <a:gd name="connsiteX55" fmla="*/ 3101305 w 7772644"/>
              <a:gd name="connsiteY55" fmla="*/ 954582 h 1426750"/>
              <a:gd name="connsiteX56" fmla="*/ 3060924 w 7772644"/>
              <a:gd name="connsiteY56" fmla="*/ 954582 h 1426750"/>
              <a:gd name="connsiteX57" fmla="*/ 1513694 w 7772644"/>
              <a:gd name="connsiteY57" fmla="*/ 954582 h 1426750"/>
              <a:gd name="connsiteX58" fmla="*/ 1467724 w 7772644"/>
              <a:gd name="connsiteY58" fmla="*/ 954582 h 1426750"/>
              <a:gd name="connsiteX59" fmla="*/ 0 w 7772644"/>
              <a:gd name="connsiteY59" fmla="*/ 954582 h 1426750"/>
              <a:gd name="connsiteX60" fmla="*/ 6675312 w 7772644"/>
              <a:gd name="connsiteY60" fmla="*/ 677280 h 1426750"/>
              <a:gd name="connsiteX61" fmla="*/ 7772643 w 7772644"/>
              <a:gd name="connsiteY61" fmla="*/ 677280 h 1426750"/>
              <a:gd name="connsiteX62" fmla="*/ 7772643 w 7772644"/>
              <a:gd name="connsiteY62" fmla="*/ 713314 h 1426750"/>
              <a:gd name="connsiteX63" fmla="*/ 6675312 w 7772644"/>
              <a:gd name="connsiteY63" fmla="*/ 713314 h 1426750"/>
              <a:gd name="connsiteX64" fmla="*/ 6657289 w 7772644"/>
              <a:gd name="connsiteY64" fmla="*/ 695297 h 1426750"/>
              <a:gd name="connsiteX65" fmla="*/ 6675312 w 7772644"/>
              <a:gd name="connsiteY65" fmla="*/ 677280 h 1426750"/>
              <a:gd name="connsiteX66" fmla="*/ 5056961 w 7772644"/>
              <a:gd name="connsiteY66" fmla="*/ 677280 h 1426750"/>
              <a:gd name="connsiteX67" fmla="*/ 6471100 w 7772644"/>
              <a:gd name="connsiteY67" fmla="*/ 677280 h 1426750"/>
              <a:gd name="connsiteX68" fmla="*/ 6489124 w 7772644"/>
              <a:gd name="connsiteY68" fmla="*/ 695297 h 1426750"/>
              <a:gd name="connsiteX69" fmla="*/ 6471100 w 7772644"/>
              <a:gd name="connsiteY69" fmla="*/ 713314 h 1426750"/>
              <a:gd name="connsiteX70" fmla="*/ 5056961 w 7772644"/>
              <a:gd name="connsiteY70" fmla="*/ 713314 h 1426750"/>
              <a:gd name="connsiteX71" fmla="*/ 5038937 w 7772644"/>
              <a:gd name="connsiteY71" fmla="*/ 695297 h 1426750"/>
              <a:gd name="connsiteX72" fmla="*/ 5056961 w 7772644"/>
              <a:gd name="connsiteY72" fmla="*/ 677280 h 1426750"/>
              <a:gd name="connsiteX73" fmla="*/ 3469350 w 7772644"/>
              <a:gd name="connsiteY73" fmla="*/ 677280 h 1426750"/>
              <a:gd name="connsiteX74" fmla="*/ 4852788 w 7772644"/>
              <a:gd name="connsiteY74" fmla="*/ 677280 h 1426750"/>
              <a:gd name="connsiteX75" fmla="*/ 4870812 w 7772644"/>
              <a:gd name="connsiteY75" fmla="*/ 695297 h 1426750"/>
              <a:gd name="connsiteX76" fmla="*/ 4852788 w 7772644"/>
              <a:gd name="connsiteY76" fmla="*/ 713314 h 1426750"/>
              <a:gd name="connsiteX77" fmla="*/ 3469350 w 7772644"/>
              <a:gd name="connsiteY77" fmla="*/ 713314 h 1426750"/>
              <a:gd name="connsiteX78" fmla="*/ 3451326 w 7772644"/>
              <a:gd name="connsiteY78" fmla="*/ 695297 h 1426750"/>
              <a:gd name="connsiteX79" fmla="*/ 3469350 w 7772644"/>
              <a:gd name="connsiteY79" fmla="*/ 677280 h 1426750"/>
              <a:gd name="connsiteX80" fmla="*/ 1876150 w 7772644"/>
              <a:gd name="connsiteY80" fmla="*/ 677280 h 1426750"/>
              <a:gd name="connsiteX81" fmla="*/ 3265137 w 7772644"/>
              <a:gd name="connsiteY81" fmla="*/ 677280 h 1426750"/>
              <a:gd name="connsiteX82" fmla="*/ 3283161 w 7772644"/>
              <a:gd name="connsiteY82" fmla="*/ 695297 h 1426750"/>
              <a:gd name="connsiteX83" fmla="*/ 3265137 w 7772644"/>
              <a:gd name="connsiteY83" fmla="*/ 713314 h 1426750"/>
              <a:gd name="connsiteX84" fmla="*/ 1876150 w 7772644"/>
              <a:gd name="connsiteY84" fmla="*/ 713314 h 1426750"/>
              <a:gd name="connsiteX85" fmla="*/ 1858126 w 7772644"/>
              <a:gd name="connsiteY85" fmla="*/ 695297 h 1426750"/>
              <a:gd name="connsiteX86" fmla="*/ 1876150 w 7772644"/>
              <a:gd name="connsiteY86" fmla="*/ 677280 h 1426750"/>
              <a:gd name="connsiteX87" fmla="*/ 288539 w 7772644"/>
              <a:gd name="connsiteY87" fmla="*/ 677280 h 1426750"/>
              <a:gd name="connsiteX88" fmla="*/ 1513654 w 7772644"/>
              <a:gd name="connsiteY88" fmla="*/ 677280 h 1426750"/>
              <a:gd name="connsiteX89" fmla="*/ 1513694 w 7772644"/>
              <a:gd name="connsiteY89" fmla="*/ 677280 h 1426750"/>
              <a:gd name="connsiteX90" fmla="*/ 1671977 w 7772644"/>
              <a:gd name="connsiteY90" fmla="*/ 677280 h 1426750"/>
              <a:gd name="connsiteX91" fmla="*/ 1690001 w 7772644"/>
              <a:gd name="connsiteY91" fmla="*/ 695297 h 1426750"/>
              <a:gd name="connsiteX92" fmla="*/ 1671977 w 7772644"/>
              <a:gd name="connsiteY92" fmla="*/ 713314 h 1426750"/>
              <a:gd name="connsiteX93" fmla="*/ 288539 w 7772644"/>
              <a:gd name="connsiteY93" fmla="*/ 713314 h 1426750"/>
              <a:gd name="connsiteX94" fmla="*/ 270517 w 7772644"/>
              <a:gd name="connsiteY94" fmla="*/ 695297 h 1426750"/>
              <a:gd name="connsiteX95" fmla="*/ 288539 w 7772644"/>
              <a:gd name="connsiteY95" fmla="*/ 677280 h 1426750"/>
              <a:gd name="connsiteX96" fmla="*/ 2 w 7772644"/>
              <a:gd name="connsiteY96" fmla="*/ 677280 h 1426750"/>
              <a:gd name="connsiteX97" fmla="*/ 84327 w 7772644"/>
              <a:gd name="connsiteY97" fmla="*/ 677280 h 1426750"/>
              <a:gd name="connsiteX98" fmla="*/ 102350 w 7772644"/>
              <a:gd name="connsiteY98" fmla="*/ 695297 h 1426750"/>
              <a:gd name="connsiteX99" fmla="*/ 84327 w 7772644"/>
              <a:gd name="connsiteY99" fmla="*/ 713314 h 1426750"/>
              <a:gd name="connsiteX100" fmla="*/ 2 w 7772644"/>
              <a:gd name="connsiteY100" fmla="*/ 713314 h 1426750"/>
              <a:gd name="connsiteX101" fmla="*/ 7287100 w 7772644"/>
              <a:gd name="connsiteY101" fmla="*/ 453949 h 1426750"/>
              <a:gd name="connsiteX102" fmla="*/ 7772642 w 7772644"/>
              <a:gd name="connsiteY102" fmla="*/ 453949 h 1426750"/>
              <a:gd name="connsiteX103" fmla="*/ 7772642 w 7772644"/>
              <a:gd name="connsiteY103" fmla="*/ 475569 h 1426750"/>
              <a:gd name="connsiteX104" fmla="*/ 7287100 w 7772644"/>
              <a:gd name="connsiteY104" fmla="*/ 475569 h 1426750"/>
              <a:gd name="connsiteX105" fmla="*/ 7276286 w 7772644"/>
              <a:gd name="connsiteY105" fmla="*/ 464759 h 1426750"/>
              <a:gd name="connsiteX106" fmla="*/ 7287100 w 7772644"/>
              <a:gd name="connsiteY106" fmla="*/ 453949 h 1426750"/>
              <a:gd name="connsiteX107" fmla="*/ 6266968 w 7772644"/>
              <a:gd name="connsiteY107" fmla="*/ 453666 h 1426750"/>
              <a:gd name="connsiteX108" fmla="*/ 7185277 w 7772644"/>
              <a:gd name="connsiteY108" fmla="*/ 453666 h 1426750"/>
              <a:gd name="connsiteX109" fmla="*/ 7196091 w 7772644"/>
              <a:gd name="connsiteY109" fmla="*/ 464476 h 1426750"/>
              <a:gd name="connsiteX110" fmla="*/ 7185277 w 7772644"/>
              <a:gd name="connsiteY110" fmla="*/ 475287 h 1426750"/>
              <a:gd name="connsiteX111" fmla="*/ 6284586 w 7772644"/>
              <a:gd name="connsiteY111" fmla="*/ 475287 h 1426750"/>
              <a:gd name="connsiteX112" fmla="*/ 6282116 w 7772644"/>
              <a:gd name="connsiteY112" fmla="*/ 475610 h 1426750"/>
              <a:gd name="connsiteX113" fmla="*/ 5668788 w 7772644"/>
              <a:gd name="connsiteY113" fmla="*/ 475610 h 1426750"/>
              <a:gd name="connsiteX114" fmla="*/ 5657974 w 7772644"/>
              <a:gd name="connsiteY114" fmla="*/ 464800 h 1426750"/>
              <a:gd name="connsiteX115" fmla="*/ 5668788 w 7772644"/>
              <a:gd name="connsiteY115" fmla="*/ 453990 h 1426750"/>
              <a:gd name="connsiteX116" fmla="*/ 6264497 w 7772644"/>
              <a:gd name="connsiteY116" fmla="*/ 453990 h 1426750"/>
              <a:gd name="connsiteX117" fmla="*/ 6266968 w 7772644"/>
              <a:gd name="connsiteY117" fmla="*/ 453666 h 1426750"/>
              <a:gd name="connsiteX118" fmla="*/ 4648616 w 7772644"/>
              <a:gd name="connsiteY118" fmla="*/ 453666 h 1426750"/>
              <a:gd name="connsiteX119" fmla="*/ 5566926 w 7772644"/>
              <a:gd name="connsiteY119" fmla="*/ 453666 h 1426750"/>
              <a:gd name="connsiteX120" fmla="*/ 5577740 w 7772644"/>
              <a:gd name="connsiteY120" fmla="*/ 464476 h 1426750"/>
              <a:gd name="connsiteX121" fmla="*/ 5577781 w 7772644"/>
              <a:gd name="connsiteY121" fmla="*/ 464476 h 1426750"/>
              <a:gd name="connsiteX122" fmla="*/ 5566966 w 7772644"/>
              <a:gd name="connsiteY122" fmla="*/ 475287 h 1426750"/>
              <a:gd name="connsiteX123" fmla="*/ 4696976 w 7772644"/>
              <a:gd name="connsiteY123" fmla="*/ 475287 h 1426750"/>
              <a:gd name="connsiteX124" fmla="*/ 4694505 w 7772644"/>
              <a:gd name="connsiteY124" fmla="*/ 475610 h 1426750"/>
              <a:gd name="connsiteX125" fmla="*/ 4081178 w 7772644"/>
              <a:gd name="connsiteY125" fmla="*/ 475610 h 1426750"/>
              <a:gd name="connsiteX126" fmla="*/ 4070364 w 7772644"/>
              <a:gd name="connsiteY126" fmla="*/ 464800 h 1426750"/>
              <a:gd name="connsiteX127" fmla="*/ 4081178 w 7772644"/>
              <a:gd name="connsiteY127" fmla="*/ 453990 h 1426750"/>
              <a:gd name="connsiteX128" fmla="*/ 4646146 w 7772644"/>
              <a:gd name="connsiteY128" fmla="*/ 453990 h 1426750"/>
              <a:gd name="connsiteX129" fmla="*/ 4648616 w 7772644"/>
              <a:gd name="connsiteY129" fmla="*/ 453666 h 1426750"/>
              <a:gd name="connsiteX130" fmla="*/ 3061004 w 7772644"/>
              <a:gd name="connsiteY130" fmla="*/ 453666 h 1426750"/>
              <a:gd name="connsiteX131" fmla="*/ 3979314 w 7772644"/>
              <a:gd name="connsiteY131" fmla="*/ 453666 h 1426750"/>
              <a:gd name="connsiteX132" fmla="*/ 3990128 w 7772644"/>
              <a:gd name="connsiteY132" fmla="*/ 464476 h 1426750"/>
              <a:gd name="connsiteX133" fmla="*/ 3990169 w 7772644"/>
              <a:gd name="connsiteY133" fmla="*/ 464476 h 1426750"/>
              <a:gd name="connsiteX134" fmla="*/ 3979355 w 7772644"/>
              <a:gd name="connsiteY134" fmla="*/ 475287 h 1426750"/>
              <a:gd name="connsiteX135" fmla="*/ 3103775 w 7772644"/>
              <a:gd name="connsiteY135" fmla="*/ 475287 h 1426750"/>
              <a:gd name="connsiteX136" fmla="*/ 3101304 w 7772644"/>
              <a:gd name="connsiteY136" fmla="*/ 475610 h 1426750"/>
              <a:gd name="connsiteX137" fmla="*/ 2487977 w 7772644"/>
              <a:gd name="connsiteY137" fmla="*/ 475610 h 1426750"/>
              <a:gd name="connsiteX138" fmla="*/ 2477163 w 7772644"/>
              <a:gd name="connsiteY138" fmla="*/ 464800 h 1426750"/>
              <a:gd name="connsiteX139" fmla="*/ 2487977 w 7772644"/>
              <a:gd name="connsiteY139" fmla="*/ 453990 h 1426750"/>
              <a:gd name="connsiteX140" fmla="*/ 3058534 w 7772644"/>
              <a:gd name="connsiteY140" fmla="*/ 453990 h 1426750"/>
              <a:gd name="connsiteX141" fmla="*/ 3061004 w 7772644"/>
              <a:gd name="connsiteY141" fmla="*/ 453666 h 1426750"/>
              <a:gd name="connsiteX142" fmla="*/ 1467805 w 7772644"/>
              <a:gd name="connsiteY142" fmla="*/ 453666 h 1426750"/>
              <a:gd name="connsiteX143" fmla="*/ 2386115 w 7772644"/>
              <a:gd name="connsiteY143" fmla="*/ 453666 h 1426750"/>
              <a:gd name="connsiteX144" fmla="*/ 2396929 w 7772644"/>
              <a:gd name="connsiteY144" fmla="*/ 464476 h 1426750"/>
              <a:gd name="connsiteX145" fmla="*/ 2396969 w 7772644"/>
              <a:gd name="connsiteY145" fmla="*/ 464476 h 1426750"/>
              <a:gd name="connsiteX146" fmla="*/ 2386155 w 7772644"/>
              <a:gd name="connsiteY146" fmla="*/ 475287 h 1426750"/>
              <a:gd name="connsiteX147" fmla="*/ 1516165 w 7772644"/>
              <a:gd name="connsiteY147" fmla="*/ 475287 h 1426750"/>
              <a:gd name="connsiteX148" fmla="*/ 1513694 w 7772644"/>
              <a:gd name="connsiteY148" fmla="*/ 475610 h 1426750"/>
              <a:gd name="connsiteX149" fmla="*/ 900368 w 7772644"/>
              <a:gd name="connsiteY149" fmla="*/ 475610 h 1426750"/>
              <a:gd name="connsiteX150" fmla="*/ 889554 w 7772644"/>
              <a:gd name="connsiteY150" fmla="*/ 464800 h 1426750"/>
              <a:gd name="connsiteX151" fmla="*/ 900368 w 7772644"/>
              <a:gd name="connsiteY151" fmla="*/ 453990 h 1426750"/>
              <a:gd name="connsiteX152" fmla="*/ 1465334 w 7772644"/>
              <a:gd name="connsiteY152" fmla="*/ 453990 h 1426750"/>
              <a:gd name="connsiteX153" fmla="*/ 1467805 w 7772644"/>
              <a:gd name="connsiteY153" fmla="*/ 453666 h 1426750"/>
              <a:gd name="connsiteX154" fmla="*/ 2 w 7772644"/>
              <a:gd name="connsiteY154" fmla="*/ 453666 h 1426750"/>
              <a:gd name="connsiteX155" fmla="*/ 798505 w 7772644"/>
              <a:gd name="connsiteY155" fmla="*/ 453666 h 1426750"/>
              <a:gd name="connsiteX156" fmla="*/ 809319 w 7772644"/>
              <a:gd name="connsiteY156" fmla="*/ 464476 h 1426750"/>
              <a:gd name="connsiteX157" fmla="*/ 798505 w 7772644"/>
              <a:gd name="connsiteY157" fmla="*/ 475287 h 1426750"/>
              <a:gd name="connsiteX158" fmla="*/ 2 w 7772644"/>
              <a:gd name="connsiteY158" fmla="*/ 475287 h 1426750"/>
              <a:gd name="connsiteX159" fmla="*/ 2 w 7772644"/>
              <a:gd name="connsiteY159" fmla="*/ 227177 h 1426750"/>
              <a:gd name="connsiteX160" fmla="*/ 375984 w 7772644"/>
              <a:gd name="connsiteY160" fmla="*/ 227177 h 1426750"/>
              <a:gd name="connsiteX161" fmla="*/ 383194 w 7772644"/>
              <a:gd name="connsiteY161" fmla="*/ 234384 h 1426750"/>
              <a:gd name="connsiteX162" fmla="*/ 375984 w 7772644"/>
              <a:gd name="connsiteY162" fmla="*/ 241591 h 1426750"/>
              <a:gd name="connsiteX163" fmla="*/ 2 w 7772644"/>
              <a:gd name="connsiteY163" fmla="*/ 241591 h 1426750"/>
              <a:gd name="connsiteX164" fmla="*/ 6981551 w 7772644"/>
              <a:gd name="connsiteY164" fmla="*/ 226934 h 1426750"/>
              <a:gd name="connsiteX165" fmla="*/ 7772602 w 7772644"/>
              <a:gd name="connsiteY165" fmla="*/ 226934 h 1426750"/>
              <a:gd name="connsiteX166" fmla="*/ 7772602 w 7772644"/>
              <a:gd name="connsiteY166" fmla="*/ 241348 h 1426750"/>
              <a:gd name="connsiteX167" fmla="*/ 6981551 w 7772644"/>
              <a:gd name="connsiteY167" fmla="*/ 241348 h 1426750"/>
              <a:gd name="connsiteX168" fmla="*/ 6974341 w 7772644"/>
              <a:gd name="connsiteY168" fmla="*/ 234141 h 1426750"/>
              <a:gd name="connsiteX169" fmla="*/ 6981551 w 7772644"/>
              <a:gd name="connsiteY169" fmla="*/ 226934 h 1426750"/>
              <a:gd name="connsiteX170" fmla="*/ 5363279 w 7772644"/>
              <a:gd name="connsiteY170" fmla="*/ 226934 h 1426750"/>
              <a:gd name="connsiteX171" fmla="*/ 6282116 w 7772644"/>
              <a:gd name="connsiteY171" fmla="*/ 226934 h 1426750"/>
              <a:gd name="connsiteX172" fmla="*/ 6283816 w 7772644"/>
              <a:gd name="connsiteY172" fmla="*/ 227177 h 1426750"/>
              <a:gd name="connsiteX173" fmla="*/ 6762757 w 7772644"/>
              <a:gd name="connsiteY173" fmla="*/ 227177 h 1426750"/>
              <a:gd name="connsiteX174" fmla="*/ 6769966 w 7772644"/>
              <a:gd name="connsiteY174" fmla="*/ 234384 h 1426750"/>
              <a:gd name="connsiteX175" fmla="*/ 6762757 w 7772644"/>
              <a:gd name="connsiteY175" fmla="*/ 241591 h 1426750"/>
              <a:gd name="connsiteX176" fmla="*/ 6266968 w 7772644"/>
              <a:gd name="connsiteY176" fmla="*/ 241591 h 1426750"/>
              <a:gd name="connsiteX177" fmla="*/ 6265267 w 7772644"/>
              <a:gd name="connsiteY177" fmla="*/ 241348 h 1426750"/>
              <a:gd name="connsiteX178" fmla="*/ 5363279 w 7772644"/>
              <a:gd name="connsiteY178" fmla="*/ 241348 h 1426750"/>
              <a:gd name="connsiteX179" fmla="*/ 5356070 w 7772644"/>
              <a:gd name="connsiteY179" fmla="*/ 234141 h 1426750"/>
              <a:gd name="connsiteX180" fmla="*/ 5363279 w 7772644"/>
              <a:gd name="connsiteY180" fmla="*/ 226934 h 1426750"/>
              <a:gd name="connsiteX181" fmla="*/ 3775588 w 7772644"/>
              <a:gd name="connsiteY181" fmla="*/ 226934 h 1426750"/>
              <a:gd name="connsiteX182" fmla="*/ 4694424 w 7772644"/>
              <a:gd name="connsiteY182" fmla="*/ 226934 h 1426750"/>
              <a:gd name="connsiteX183" fmla="*/ 4696125 w 7772644"/>
              <a:gd name="connsiteY183" fmla="*/ 227177 h 1426750"/>
              <a:gd name="connsiteX184" fmla="*/ 5144364 w 7772644"/>
              <a:gd name="connsiteY184" fmla="*/ 227177 h 1426750"/>
              <a:gd name="connsiteX185" fmla="*/ 5151574 w 7772644"/>
              <a:gd name="connsiteY185" fmla="*/ 234384 h 1426750"/>
              <a:gd name="connsiteX186" fmla="*/ 5144364 w 7772644"/>
              <a:gd name="connsiteY186" fmla="*/ 241591 h 1426750"/>
              <a:gd name="connsiteX187" fmla="*/ 4648575 w 7772644"/>
              <a:gd name="connsiteY187" fmla="*/ 241591 h 1426750"/>
              <a:gd name="connsiteX188" fmla="*/ 4646874 w 7772644"/>
              <a:gd name="connsiteY188" fmla="*/ 241348 h 1426750"/>
              <a:gd name="connsiteX189" fmla="*/ 3775588 w 7772644"/>
              <a:gd name="connsiteY189" fmla="*/ 241348 h 1426750"/>
              <a:gd name="connsiteX190" fmla="*/ 3768378 w 7772644"/>
              <a:gd name="connsiteY190" fmla="*/ 234141 h 1426750"/>
              <a:gd name="connsiteX191" fmla="*/ 3775588 w 7772644"/>
              <a:gd name="connsiteY191" fmla="*/ 226934 h 1426750"/>
              <a:gd name="connsiteX192" fmla="*/ 2182388 w 7772644"/>
              <a:gd name="connsiteY192" fmla="*/ 226934 h 1426750"/>
              <a:gd name="connsiteX193" fmla="*/ 3101224 w 7772644"/>
              <a:gd name="connsiteY193" fmla="*/ 226934 h 1426750"/>
              <a:gd name="connsiteX194" fmla="*/ 3102925 w 7772644"/>
              <a:gd name="connsiteY194" fmla="*/ 227177 h 1426750"/>
              <a:gd name="connsiteX195" fmla="*/ 3556753 w 7772644"/>
              <a:gd name="connsiteY195" fmla="*/ 227177 h 1426750"/>
              <a:gd name="connsiteX196" fmla="*/ 3563963 w 7772644"/>
              <a:gd name="connsiteY196" fmla="*/ 234384 h 1426750"/>
              <a:gd name="connsiteX197" fmla="*/ 3556753 w 7772644"/>
              <a:gd name="connsiteY197" fmla="*/ 241591 h 1426750"/>
              <a:gd name="connsiteX198" fmla="*/ 3060964 w 7772644"/>
              <a:gd name="connsiteY198" fmla="*/ 241591 h 1426750"/>
              <a:gd name="connsiteX199" fmla="*/ 3059263 w 7772644"/>
              <a:gd name="connsiteY199" fmla="*/ 241348 h 1426750"/>
              <a:gd name="connsiteX200" fmla="*/ 2182388 w 7772644"/>
              <a:gd name="connsiteY200" fmla="*/ 241348 h 1426750"/>
              <a:gd name="connsiteX201" fmla="*/ 2175178 w 7772644"/>
              <a:gd name="connsiteY201" fmla="*/ 234141 h 1426750"/>
              <a:gd name="connsiteX202" fmla="*/ 2182388 w 7772644"/>
              <a:gd name="connsiteY202" fmla="*/ 226934 h 1426750"/>
              <a:gd name="connsiteX203" fmla="*/ 594817 w 7772644"/>
              <a:gd name="connsiteY203" fmla="*/ 226934 h 1426750"/>
              <a:gd name="connsiteX204" fmla="*/ 1513654 w 7772644"/>
              <a:gd name="connsiteY204" fmla="*/ 226934 h 1426750"/>
              <a:gd name="connsiteX205" fmla="*/ 1515355 w 7772644"/>
              <a:gd name="connsiteY205" fmla="*/ 227177 h 1426750"/>
              <a:gd name="connsiteX206" fmla="*/ 1963594 w 7772644"/>
              <a:gd name="connsiteY206" fmla="*/ 227177 h 1426750"/>
              <a:gd name="connsiteX207" fmla="*/ 1970804 w 7772644"/>
              <a:gd name="connsiteY207" fmla="*/ 234384 h 1426750"/>
              <a:gd name="connsiteX208" fmla="*/ 1963594 w 7772644"/>
              <a:gd name="connsiteY208" fmla="*/ 241591 h 1426750"/>
              <a:gd name="connsiteX209" fmla="*/ 1467805 w 7772644"/>
              <a:gd name="connsiteY209" fmla="*/ 241591 h 1426750"/>
              <a:gd name="connsiteX210" fmla="*/ 1466104 w 7772644"/>
              <a:gd name="connsiteY210" fmla="*/ 241348 h 1426750"/>
              <a:gd name="connsiteX211" fmla="*/ 594817 w 7772644"/>
              <a:gd name="connsiteY211" fmla="*/ 241348 h 1426750"/>
              <a:gd name="connsiteX212" fmla="*/ 587608 w 7772644"/>
              <a:gd name="connsiteY212" fmla="*/ 234141 h 1426750"/>
              <a:gd name="connsiteX213" fmla="*/ 594817 w 7772644"/>
              <a:gd name="connsiteY213" fmla="*/ 226934 h 1426750"/>
              <a:gd name="connsiteX214" fmla="*/ 7492002 w 7772644"/>
              <a:gd name="connsiteY214" fmla="*/ 0 h 1426750"/>
              <a:gd name="connsiteX215" fmla="*/ 7772602 w 7772644"/>
              <a:gd name="connsiteY215" fmla="*/ 0 h 1426750"/>
              <a:gd name="connsiteX216" fmla="*/ 7772602 w 7772644"/>
              <a:gd name="connsiteY216" fmla="*/ 7207 h 1426750"/>
              <a:gd name="connsiteX217" fmla="*/ 7492002 w 7772644"/>
              <a:gd name="connsiteY217" fmla="*/ 7207 h 1426750"/>
              <a:gd name="connsiteX218" fmla="*/ 7488397 w 7772644"/>
              <a:gd name="connsiteY218" fmla="*/ 3603 h 1426750"/>
              <a:gd name="connsiteX219" fmla="*/ 7492002 w 7772644"/>
              <a:gd name="connsiteY219" fmla="*/ 0 h 1426750"/>
              <a:gd name="connsiteX220" fmla="*/ 5873690 w 7772644"/>
              <a:gd name="connsiteY220" fmla="*/ 0 h 1426750"/>
              <a:gd name="connsiteX221" fmla="*/ 7185034 w 7772644"/>
              <a:gd name="connsiteY221" fmla="*/ 0 h 1426750"/>
              <a:gd name="connsiteX222" fmla="*/ 7188639 w 7772644"/>
              <a:gd name="connsiteY222" fmla="*/ 3603 h 1426750"/>
              <a:gd name="connsiteX223" fmla="*/ 7185034 w 7772644"/>
              <a:gd name="connsiteY223" fmla="*/ 7207 h 1426750"/>
              <a:gd name="connsiteX224" fmla="*/ 5873690 w 7772644"/>
              <a:gd name="connsiteY224" fmla="*/ 7207 h 1426750"/>
              <a:gd name="connsiteX225" fmla="*/ 5870085 w 7772644"/>
              <a:gd name="connsiteY225" fmla="*/ 3603 h 1426750"/>
              <a:gd name="connsiteX226" fmla="*/ 5873690 w 7772644"/>
              <a:gd name="connsiteY226" fmla="*/ 0 h 1426750"/>
              <a:gd name="connsiteX227" fmla="*/ 4286039 w 7772644"/>
              <a:gd name="connsiteY227" fmla="*/ 0 h 1426750"/>
              <a:gd name="connsiteX228" fmla="*/ 5566642 w 7772644"/>
              <a:gd name="connsiteY228" fmla="*/ 0 h 1426750"/>
              <a:gd name="connsiteX229" fmla="*/ 5570247 w 7772644"/>
              <a:gd name="connsiteY229" fmla="*/ 3603 h 1426750"/>
              <a:gd name="connsiteX230" fmla="*/ 5566642 w 7772644"/>
              <a:gd name="connsiteY230" fmla="*/ 7207 h 1426750"/>
              <a:gd name="connsiteX231" fmla="*/ 4286039 w 7772644"/>
              <a:gd name="connsiteY231" fmla="*/ 7207 h 1426750"/>
              <a:gd name="connsiteX232" fmla="*/ 4282434 w 7772644"/>
              <a:gd name="connsiteY232" fmla="*/ 3603 h 1426750"/>
              <a:gd name="connsiteX233" fmla="*/ 4286039 w 7772644"/>
              <a:gd name="connsiteY233" fmla="*/ 0 h 1426750"/>
              <a:gd name="connsiteX234" fmla="*/ 2692879 w 7772644"/>
              <a:gd name="connsiteY234" fmla="*/ 0 h 1426750"/>
              <a:gd name="connsiteX235" fmla="*/ 3979071 w 7772644"/>
              <a:gd name="connsiteY235" fmla="*/ 0 h 1426750"/>
              <a:gd name="connsiteX236" fmla="*/ 3982676 w 7772644"/>
              <a:gd name="connsiteY236" fmla="*/ 3603 h 1426750"/>
              <a:gd name="connsiteX237" fmla="*/ 3979071 w 7772644"/>
              <a:gd name="connsiteY237" fmla="*/ 7207 h 1426750"/>
              <a:gd name="connsiteX238" fmla="*/ 2692879 w 7772644"/>
              <a:gd name="connsiteY238" fmla="*/ 7207 h 1426750"/>
              <a:gd name="connsiteX239" fmla="*/ 2689274 w 7772644"/>
              <a:gd name="connsiteY239" fmla="*/ 3603 h 1426750"/>
              <a:gd name="connsiteX240" fmla="*/ 2692879 w 7772644"/>
              <a:gd name="connsiteY240" fmla="*/ 0 h 1426750"/>
              <a:gd name="connsiteX241" fmla="*/ 1105229 w 7772644"/>
              <a:gd name="connsiteY241" fmla="*/ 0 h 1426750"/>
              <a:gd name="connsiteX242" fmla="*/ 2385831 w 7772644"/>
              <a:gd name="connsiteY242" fmla="*/ 0 h 1426750"/>
              <a:gd name="connsiteX243" fmla="*/ 2389436 w 7772644"/>
              <a:gd name="connsiteY243" fmla="*/ 3603 h 1426750"/>
              <a:gd name="connsiteX244" fmla="*/ 2385831 w 7772644"/>
              <a:gd name="connsiteY244" fmla="*/ 7207 h 1426750"/>
              <a:gd name="connsiteX245" fmla="*/ 1105229 w 7772644"/>
              <a:gd name="connsiteY245" fmla="*/ 7207 h 1426750"/>
              <a:gd name="connsiteX246" fmla="*/ 1101624 w 7772644"/>
              <a:gd name="connsiteY246" fmla="*/ 3603 h 1426750"/>
              <a:gd name="connsiteX247" fmla="*/ 1105229 w 7772644"/>
              <a:gd name="connsiteY247" fmla="*/ 0 h 1426750"/>
              <a:gd name="connsiteX248" fmla="*/ 2 w 7772644"/>
              <a:gd name="connsiteY248" fmla="*/ 0 h 1426750"/>
              <a:gd name="connsiteX249" fmla="*/ 798221 w 7772644"/>
              <a:gd name="connsiteY249" fmla="*/ 0 h 1426750"/>
              <a:gd name="connsiteX250" fmla="*/ 801826 w 7772644"/>
              <a:gd name="connsiteY250" fmla="*/ 3603 h 1426750"/>
              <a:gd name="connsiteX251" fmla="*/ 801865 w 7772644"/>
              <a:gd name="connsiteY251" fmla="*/ 3603 h 1426750"/>
              <a:gd name="connsiteX252" fmla="*/ 798262 w 7772644"/>
              <a:gd name="connsiteY252" fmla="*/ 7207 h 1426750"/>
              <a:gd name="connsiteX253" fmla="*/ 2 w 7772644"/>
              <a:gd name="connsiteY253" fmla="*/ 7207 h 142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Lst>
            <a:rect l="l" t="t" r="r" b="b"/>
            <a:pathLst>
              <a:path w="7772644" h="1426750">
                <a:moveTo>
                  <a:pt x="0" y="1347475"/>
                </a:moveTo>
                <a:lnTo>
                  <a:pt x="1467684" y="1347475"/>
                </a:lnTo>
                <a:lnTo>
                  <a:pt x="1513735" y="1347475"/>
                </a:lnTo>
                <a:lnTo>
                  <a:pt x="3060884" y="1347475"/>
                </a:lnTo>
                <a:lnTo>
                  <a:pt x="3101346" y="1347475"/>
                </a:lnTo>
                <a:lnTo>
                  <a:pt x="4648495" y="1347475"/>
                </a:lnTo>
                <a:lnTo>
                  <a:pt x="4694546" y="1347475"/>
                </a:lnTo>
                <a:lnTo>
                  <a:pt x="6266847" y="1347475"/>
                </a:lnTo>
                <a:lnTo>
                  <a:pt x="6282157" y="1347475"/>
                </a:lnTo>
                <a:lnTo>
                  <a:pt x="7772644" y="1347475"/>
                </a:lnTo>
                <a:lnTo>
                  <a:pt x="7772644" y="1426750"/>
                </a:lnTo>
                <a:lnTo>
                  <a:pt x="6282157" y="1426750"/>
                </a:lnTo>
                <a:lnTo>
                  <a:pt x="6266847" y="1426750"/>
                </a:lnTo>
                <a:lnTo>
                  <a:pt x="4694546" y="1426750"/>
                </a:lnTo>
                <a:lnTo>
                  <a:pt x="4648495" y="1426750"/>
                </a:lnTo>
                <a:lnTo>
                  <a:pt x="3101346" y="1426750"/>
                </a:lnTo>
                <a:lnTo>
                  <a:pt x="3060884" y="1426750"/>
                </a:lnTo>
                <a:lnTo>
                  <a:pt x="1513735" y="1426750"/>
                </a:lnTo>
                <a:lnTo>
                  <a:pt x="1467684" y="1426750"/>
                </a:lnTo>
                <a:lnTo>
                  <a:pt x="0" y="1426750"/>
                </a:lnTo>
                <a:close/>
                <a:moveTo>
                  <a:pt x="0" y="1127707"/>
                </a:moveTo>
                <a:lnTo>
                  <a:pt x="1467724" y="1127707"/>
                </a:lnTo>
                <a:lnTo>
                  <a:pt x="1513694" y="1127707"/>
                </a:lnTo>
                <a:lnTo>
                  <a:pt x="3060924" y="1127707"/>
                </a:lnTo>
                <a:lnTo>
                  <a:pt x="3101305" y="1127707"/>
                </a:lnTo>
                <a:lnTo>
                  <a:pt x="4648535" y="1127707"/>
                </a:lnTo>
                <a:lnTo>
                  <a:pt x="4694505" y="1127707"/>
                </a:lnTo>
                <a:lnTo>
                  <a:pt x="6266888" y="1127707"/>
                </a:lnTo>
                <a:lnTo>
                  <a:pt x="6282117" y="1127707"/>
                </a:lnTo>
                <a:lnTo>
                  <a:pt x="7772644" y="1127707"/>
                </a:lnTo>
                <a:lnTo>
                  <a:pt x="7772644" y="1185362"/>
                </a:lnTo>
                <a:lnTo>
                  <a:pt x="6282117" y="1185362"/>
                </a:lnTo>
                <a:lnTo>
                  <a:pt x="6266888" y="1185362"/>
                </a:lnTo>
                <a:lnTo>
                  <a:pt x="4694505" y="1185362"/>
                </a:lnTo>
                <a:lnTo>
                  <a:pt x="4648535" y="1185362"/>
                </a:lnTo>
                <a:lnTo>
                  <a:pt x="3101305" y="1185362"/>
                </a:lnTo>
                <a:lnTo>
                  <a:pt x="3060924" y="1185362"/>
                </a:lnTo>
                <a:lnTo>
                  <a:pt x="1513694" y="1185362"/>
                </a:lnTo>
                <a:lnTo>
                  <a:pt x="1467724" y="1185362"/>
                </a:lnTo>
                <a:lnTo>
                  <a:pt x="0" y="1185362"/>
                </a:lnTo>
                <a:close/>
                <a:moveTo>
                  <a:pt x="0" y="896927"/>
                </a:moveTo>
                <a:lnTo>
                  <a:pt x="1467724" y="896927"/>
                </a:lnTo>
                <a:lnTo>
                  <a:pt x="1513694" y="896927"/>
                </a:lnTo>
                <a:lnTo>
                  <a:pt x="3060924" y="896927"/>
                </a:lnTo>
                <a:lnTo>
                  <a:pt x="3101305" y="896927"/>
                </a:lnTo>
                <a:lnTo>
                  <a:pt x="4648535" y="896927"/>
                </a:lnTo>
                <a:lnTo>
                  <a:pt x="4694505" y="896927"/>
                </a:lnTo>
                <a:lnTo>
                  <a:pt x="6266888" y="896927"/>
                </a:lnTo>
                <a:lnTo>
                  <a:pt x="6282117" y="896927"/>
                </a:lnTo>
                <a:lnTo>
                  <a:pt x="7772644" y="896927"/>
                </a:lnTo>
                <a:lnTo>
                  <a:pt x="7772644" y="954582"/>
                </a:lnTo>
                <a:lnTo>
                  <a:pt x="6282117" y="954582"/>
                </a:lnTo>
                <a:lnTo>
                  <a:pt x="6266888" y="954582"/>
                </a:lnTo>
                <a:lnTo>
                  <a:pt x="4694505" y="954582"/>
                </a:lnTo>
                <a:lnTo>
                  <a:pt x="4648535" y="954582"/>
                </a:lnTo>
                <a:lnTo>
                  <a:pt x="3101305" y="954582"/>
                </a:lnTo>
                <a:lnTo>
                  <a:pt x="3060924" y="954582"/>
                </a:lnTo>
                <a:lnTo>
                  <a:pt x="1513694" y="954582"/>
                </a:lnTo>
                <a:lnTo>
                  <a:pt x="1467724" y="954582"/>
                </a:lnTo>
                <a:lnTo>
                  <a:pt x="0" y="954582"/>
                </a:lnTo>
                <a:close/>
                <a:moveTo>
                  <a:pt x="6675312" y="677280"/>
                </a:moveTo>
                <a:lnTo>
                  <a:pt x="7772643" y="677280"/>
                </a:lnTo>
                <a:lnTo>
                  <a:pt x="7772643" y="713314"/>
                </a:lnTo>
                <a:lnTo>
                  <a:pt x="6675312" y="713314"/>
                </a:lnTo>
                <a:cubicBezTo>
                  <a:pt x="6665349" y="713314"/>
                  <a:pt x="6657289" y="705257"/>
                  <a:pt x="6657289" y="695297"/>
                </a:cubicBezTo>
                <a:cubicBezTo>
                  <a:pt x="6657289" y="685337"/>
                  <a:pt x="6665349" y="677280"/>
                  <a:pt x="6675312" y="677280"/>
                </a:cubicBezTo>
                <a:close/>
                <a:moveTo>
                  <a:pt x="5056961" y="677280"/>
                </a:moveTo>
                <a:lnTo>
                  <a:pt x="6471100" y="677280"/>
                </a:lnTo>
                <a:cubicBezTo>
                  <a:pt x="6481064" y="677280"/>
                  <a:pt x="6489124" y="685337"/>
                  <a:pt x="6489124" y="695297"/>
                </a:cubicBezTo>
                <a:cubicBezTo>
                  <a:pt x="6489124" y="705257"/>
                  <a:pt x="6481064" y="713314"/>
                  <a:pt x="6471100" y="713314"/>
                </a:cubicBezTo>
                <a:lnTo>
                  <a:pt x="5056961" y="713314"/>
                </a:lnTo>
                <a:cubicBezTo>
                  <a:pt x="5046997" y="713314"/>
                  <a:pt x="5038937" y="705257"/>
                  <a:pt x="5038937" y="695297"/>
                </a:cubicBezTo>
                <a:cubicBezTo>
                  <a:pt x="5038937" y="685337"/>
                  <a:pt x="5046997" y="677280"/>
                  <a:pt x="5056961" y="677280"/>
                </a:cubicBezTo>
                <a:close/>
                <a:moveTo>
                  <a:pt x="3469350" y="677280"/>
                </a:moveTo>
                <a:lnTo>
                  <a:pt x="4852788" y="677280"/>
                </a:lnTo>
                <a:cubicBezTo>
                  <a:pt x="4862752" y="677280"/>
                  <a:pt x="4870812" y="685337"/>
                  <a:pt x="4870812" y="695297"/>
                </a:cubicBezTo>
                <a:cubicBezTo>
                  <a:pt x="4870812" y="705257"/>
                  <a:pt x="4862752" y="713314"/>
                  <a:pt x="4852788" y="713314"/>
                </a:cubicBezTo>
                <a:lnTo>
                  <a:pt x="3469350" y="713314"/>
                </a:lnTo>
                <a:cubicBezTo>
                  <a:pt x="3459386" y="713314"/>
                  <a:pt x="3451326" y="705257"/>
                  <a:pt x="3451326" y="695297"/>
                </a:cubicBezTo>
                <a:cubicBezTo>
                  <a:pt x="3451326" y="685337"/>
                  <a:pt x="3459386" y="677280"/>
                  <a:pt x="3469350" y="677280"/>
                </a:cubicBezTo>
                <a:close/>
                <a:moveTo>
                  <a:pt x="1876150" y="677280"/>
                </a:moveTo>
                <a:lnTo>
                  <a:pt x="3265137" y="677280"/>
                </a:lnTo>
                <a:cubicBezTo>
                  <a:pt x="3275101" y="677280"/>
                  <a:pt x="3283161" y="685337"/>
                  <a:pt x="3283161" y="695297"/>
                </a:cubicBezTo>
                <a:cubicBezTo>
                  <a:pt x="3283161" y="705257"/>
                  <a:pt x="3275101" y="713314"/>
                  <a:pt x="3265137" y="713314"/>
                </a:cubicBezTo>
                <a:lnTo>
                  <a:pt x="1876150" y="713314"/>
                </a:lnTo>
                <a:cubicBezTo>
                  <a:pt x="1866186" y="713314"/>
                  <a:pt x="1858126" y="705257"/>
                  <a:pt x="1858126" y="695297"/>
                </a:cubicBezTo>
                <a:cubicBezTo>
                  <a:pt x="1858126" y="685337"/>
                  <a:pt x="1866186" y="677280"/>
                  <a:pt x="1876150" y="677280"/>
                </a:cubicBezTo>
                <a:close/>
                <a:moveTo>
                  <a:pt x="288539" y="677280"/>
                </a:moveTo>
                <a:lnTo>
                  <a:pt x="1513654" y="677280"/>
                </a:lnTo>
                <a:lnTo>
                  <a:pt x="1513694" y="677280"/>
                </a:lnTo>
                <a:lnTo>
                  <a:pt x="1671977" y="677280"/>
                </a:lnTo>
                <a:cubicBezTo>
                  <a:pt x="1681941" y="677280"/>
                  <a:pt x="1690001" y="685337"/>
                  <a:pt x="1690001" y="695297"/>
                </a:cubicBezTo>
                <a:cubicBezTo>
                  <a:pt x="1690001" y="705257"/>
                  <a:pt x="1681941" y="713314"/>
                  <a:pt x="1671977" y="713314"/>
                </a:cubicBezTo>
                <a:lnTo>
                  <a:pt x="288539" y="713314"/>
                </a:lnTo>
                <a:cubicBezTo>
                  <a:pt x="278575" y="713314"/>
                  <a:pt x="270517" y="705257"/>
                  <a:pt x="270517" y="695297"/>
                </a:cubicBezTo>
                <a:cubicBezTo>
                  <a:pt x="270517" y="685337"/>
                  <a:pt x="278575" y="677280"/>
                  <a:pt x="288539" y="677280"/>
                </a:cubicBezTo>
                <a:close/>
                <a:moveTo>
                  <a:pt x="2" y="677280"/>
                </a:moveTo>
                <a:lnTo>
                  <a:pt x="84327" y="677280"/>
                </a:lnTo>
                <a:cubicBezTo>
                  <a:pt x="94290" y="677280"/>
                  <a:pt x="102350" y="685337"/>
                  <a:pt x="102350" y="695297"/>
                </a:cubicBezTo>
                <a:cubicBezTo>
                  <a:pt x="102350" y="705257"/>
                  <a:pt x="94290" y="713314"/>
                  <a:pt x="84327" y="713314"/>
                </a:cubicBezTo>
                <a:lnTo>
                  <a:pt x="2" y="713314"/>
                </a:lnTo>
                <a:close/>
                <a:moveTo>
                  <a:pt x="7287100" y="453949"/>
                </a:moveTo>
                <a:lnTo>
                  <a:pt x="7772642" y="453949"/>
                </a:lnTo>
                <a:lnTo>
                  <a:pt x="7772642" y="475569"/>
                </a:lnTo>
                <a:lnTo>
                  <a:pt x="7287100" y="475569"/>
                </a:lnTo>
                <a:cubicBezTo>
                  <a:pt x="7281106" y="475569"/>
                  <a:pt x="7276286" y="470711"/>
                  <a:pt x="7276286" y="464759"/>
                </a:cubicBezTo>
                <a:cubicBezTo>
                  <a:pt x="7276286" y="458808"/>
                  <a:pt x="7281146" y="453949"/>
                  <a:pt x="7287100" y="453949"/>
                </a:cubicBezTo>
                <a:close/>
                <a:moveTo>
                  <a:pt x="6266968" y="453666"/>
                </a:moveTo>
                <a:lnTo>
                  <a:pt x="7185277" y="453666"/>
                </a:lnTo>
                <a:cubicBezTo>
                  <a:pt x="7191231" y="453666"/>
                  <a:pt x="7196091" y="458525"/>
                  <a:pt x="7196091" y="464476"/>
                </a:cubicBezTo>
                <a:cubicBezTo>
                  <a:pt x="7196091" y="470428"/>
                  <a:pt x="7191231" y="475287"/>
                  <a:pt x="7185277" y="475287"/>
                </a:cubicBezTo>
                <a:lnTo>
                  <a:pt x="6284586" y="475287"/>
                </a:lnTo>
                <a:cubicBezTo>
                  <a:pt x="6283776" y="475489"/>
                  <a:pt x="6282966" y="475610"/>
                  <a:pt x="6282116" y="475610"/>
                </a:cubicBezTo>
                <a:lnTo>
                  <a:pt x="5668788" y="475610"/>
                </a:lnTo>
                <a:cubicBezTo>
                  <a:pt x="5662794" y="475610"/>
                  <a:pt x="5657974" y="470752"/>
                  <a:pt x="5657974" y="464800"/>
                </a:cubicBezTo>
                <a:cubicBezTo>
                  <a:pt x="5657974" y="458849"/>
                  <a:pt x="5662835" y="453990"/>
                  <a:pt x="5668788" y="453990"/>
                </a:cubicBezTo>
                <a:lnTo>
                  <a:pt x="6264497" y="453990"/>
                </a:lnTo>
                <a:cubicBezTo>
                  <a:pt x="6265307" y="453788"/>
                  <a:pt x="6266117" y="453666"/>
                  <a:pt x="6266968" y="453666"/>
                </a:cubicBezTo>
                <a:close/>
                <a:moveTo>
                  <a:pt x="4648616" y="453666"/>
                </a:moveTo>
                <a:lnTo>
                  <a:pt x="5566926" y="453666"/>
                </a:lnTo>
                <a:cubicBezTo>
                  <a:pt x="5572879" y="453666"/>
                  <a:pt x="5577740" y="458525"/>
                  <a:pt x="5577740" y="464476"/>
                </a:cubicBezTo>
                <a:lnTo>
                  <a:pt x="5577781" y="464476"/>
                </a:lnTo>
                <a:cubicBezTo>
                  <a:pt x="5577781" y="470428"/>
                  <a:pt x="5572920" y="475287"/>
                  <a:pt x="5566966" y="475287"/>
                </a:cubicBezTo>
                <a:lnTo>
                  <a:pt x="4696976" y="475287"/>
                </a:lnTo>
                <a:cubicBezTo>
                  <a:pt x="4696166" y="475489"/>
                  <a:pt x="4695356" y="475610"/>
                  <a:pt x="4694505" y="475610"/>
                </a:cubicBezTo>
                <a:lnTo>
                  <a:pt x="4081178" y="475610"/>
                </a:lnTo>
                <a:cubicBezTo>
                  <a:pt x="4075224" y="475610"/>
                  <a:pt x="4070364" y="470752"/>
                  <a:pt x="4070364" y="464800"/>
                </a:cubicBezTo>
                <a:cubicBezTo>
                  <a:pt x="4070364" y="458849"/>
                  <a:pt x="4075224" y="453990"/>
                  <a:pt x="4081178" y="453990"/>
                </a:cubicBezTo>
                <a:lnTo>
                  <a:pt x="4646146" y="453990"/>
                </a:lnTo>
                <a:cubicBezTo>
                  <a:pt x="4646955" y="453788"/>
                  <a:pt x="4647766" y="453666"/>
                  <a:pt x="4648616" y="453666"/>
                </a:cubicBezTo>
                <a:close/>
                <a:moveTo>
                  <a:pt x="3061004" y="453666"/>
                </a:moveTo>
                <a:lnTo>
                  <a:pt x="3979314" y="453666"/>
                </a:lnTo>
                <a:cubicBezTo>
                  <a:pt x="3985268" y="453666"/>
                  <a:pt x="3990128" y="458525"/>
                  <a:pt x="3990128" y="464476"/>
                </a:cubicBezTo>
                <a:lnTo>
                  <a:pt x="3990169" y="464476"/>
                </a:lnTo>
                <a:cubicBezTo>
                  <a:pt x="3990169" y="470428"/>
                  <a:pt x="3985308" y="475287"/>
                  <a:pt x="3979355" y="475287"/>
                </a:cubicBezTo>
                <a:lnTo>
                  <a:pt x="3103775" y="475287"/>
                </a:lnTo>
                <a:cubicBezTo>
                  <a:pt x="3102965" y="475489"/>
                  <a:pt x="3102155" y="475610"/>
                  <a:pt x="3101304" y="475610"/>
                </a:cubicBezTo>
                <a:lnTo>
                  <a:pt x="2487977" y="475610"/>
                </a:lnTo>
                <a:cubicBezTo>
                  <a:pt x="2482023" y="475610"/>
                  <a:pt x="2477163" y="470752"/>
                  <a:pt x="2477163" y="464800"/>
                </a:cubicBezTo>
                <a:cubicBezTo>
                  <a:pt x="2477163" y="458849"/>
                  <a:pt x="2482023" y="453990"/>
                  <a:pt x="2487977" y="453990"/>
                </a:cubicBezTo>
                <a:lnTo>
                  <a:pt x="3058534" y="453990"/>
                </a:lnTo>
                <a:cubicBezTo>
                  <a:pt x="3059344" y="453788"/>
                  <a:pt x="3060154" y="453666"/>
                  <a:pt x="3061004" y="453666"/>
                </a:cubicBezTo>
                <a:close/>
                <a:moveTo>
                  <a:pt x="1467805" y="453666"/>
                </a:moveTo>
                <a:lnTo>
                  <a:pt x="2386115" y="453666"/>
                </a:lnTo>
                <a:cubicBezTo>
                  <a:pt x="2392068" y="453666"/>
                  <a:pt x="2396929" y="458525"/>
                  <a:pt x="2396929" y="464476"/>
                </a:cubicBezTo>
                <a:lnTo>
                  <a:pt x="2396969" y="464476"/>
                </a:lnTo>
                <a:cubicBezTo>
                  <a:pt x="2396969" y="470428"/>
                  <a:pt x="2392109" y="475287"/>
                  <a:pt x="2386155" y="475287"/>
                </a:cubicBezTo>
                <a:lnTo>
                  <a:pt x="1516165" y="475287"/>
                </a:lnTo>
                <a:cubicBezTo>
                  <a:pt x="1515355" y="475489"/>
                  <a:pt x="1514545" y="475610"/>
                  <a:pt x="1513694" y="475610"/>
                </a:cubicBezTo>
                <a:lnTo>
                  <a:pt x="900368" y="475610"/>
                </a:lnTo>
                <a:cubicBezTo>
                  <a:pt x="894414" y="475610"/>
                  <a:pt x="889554" y="470752"/>
                  <a:pt x="889554" y="464800"/>
                </a:cubicBezTo>
                <a:cubicBezTo>
                  <a:pt x="889554" y="458849"/>
                  <a:pt x="894414" y="453990"/>
                  <a:pt x="900368" y="453990"/>
                </a:cubicBezTo>
                <a:lnTo>
                  <a:pt x="1465334" y="453990"/>
                </a:lnTo>
                <a:cubicBezTo>
                  <a:pt x="1466144" y="453788"/>
                  <a:pt x="1466954" y="453666"/>
                  <a:pt x="1467805" y="453666"/>
                </a:cubicBezTo>
                <a:close/>
                <a:moveTo>
                  <a:pt x="2" y="453666"/>
                </a:moveTo>
                <a:lnTo>
                  <a:pt x="798505" y="453666"/>
                </a:lnTo>
                <a:cubicBezTo>
                  <a:pt x="804458" y="453666"/>
                  <a:pt x="809319" y="458525"/>
                  <a:pt x="809319" y="464476"/>
                </a:cubicBezTo>
                <a:cubicBezTo>
                  <a:pt x="809319" y="470428"/>
                  <a:pt x="804458" y="475287"/>
                  <a:pt x="798505" y="475287"/>
                </a:cubicBezTo>
                <a:lnTo>
                  <a:pt x="2" y="475287"/>
                </a:lnTo>
                <a:close/>
                <a:moveTo>
                  <a:pt x="2" y="227177"/>
                </a:moveTo>
                <a:lnTo>
                  <a:pt x="375984" y="227177"/>
                </a:lnTo>
                <a:cubicBezTo>
                  <a:pt x="379954" y="227177"/>
                  <a:pt x="383194" y="230416"/>
                  <a:pt x="383194" y="234384"/>
                </a:cubicBezTo>
                <a:cubicBezTo>
                  <a:pt x="383194" y="238352"/>
                  <a:pt x="379954" y="241591"/>
                  <a:pt x="375984" y="241591"/>
                </a:cubicBezTo>
                <a:lnTo>
                  <a:pt x="2" y="241591"/>
                </a:lnTo>
                <a:close/>
                <a:moveTo>
                  <a:pt x="6981551" y="226934"/>
                </a:moveTo>
                <a:lnTo>
                  <a:pt x="7772602" y="226934"/>
                </a:lnTo>
                <a:lnTo>
                  <a:pt x="7772602" y="241348"/>
                </a:lnTo>
                <a:lnTo>
                  <a:pt x="6981551" y="241348"/>
                </a:lnTo>
                <a:cubicBezTo>
                  <a:pt x="6977581" y="241348"/>
                  <a:pt x="6974341" y="238109"/>
                  <a:pt x="6974341" y="234141"/>
                </a:cubicBezTo>
                <a:cubicBezTo>
                  <a:pt x="6974341" y="230173"/>
                  <a:pt x="6977581" y="226934"/>
                  <a:pt x="6981551" y="226934"/>
                </a:cubicBezTo>
                <a:close/>
                <a:moveTo>
                  <a:pt x="5363279" y="226934"/>
                </a:moveTo>
                <a:lnTo>
                  <a:pt x="6282116" y="226934"/>
                </a:lnTo>
                <a:cubicBezTo>
                  <a:pt x="6282682" y="226934"/>
                  <a:pt x="6283249" y="227056"/>
                  <a:pt x="6283816" y="227177"/>
                </a:cubicBezTo>
                <a:lnTo>
                  <a:pt x="6762757" y="227177"/>
                </a:lnTo>
                <a:cubicBezTo>
                  <a:pt x="6766726" y="227177"/>
                  <a:pt x="6769966" y="230416"/>
                  <a:pt x="6769966" y="234384"/>
                </a:cubicBezTo>
                <a:cubicBezTo>
                  <a:pt x="6769966" y="238352"/>
                  <a:pt x="6766726" y="241591"/>
                  <a:pt x="6762757" y="241591"/>
                </a:cubicBezTo>
                <a:lnTo>
                  <a:pt x="6266968" y="241591"/>
                </a:lnTo>
                <a:cubicBezTo>
                  <a:pt x="6266401" y="241591"/>
                  <a:pt x="6265834" y="241469"/>
                  <a:pt x="6265267" y="241348"/>
                </a:cubicBezTo>
                <a:lnTo>
                  <a:pt x="5363279" y="241348"/>
                </a:lnTo>
                <a:cubicBezTo>
                  <a:pt x="5359310" y="241348"/>
                  <a:pt x="5356070" y="238109"/>
                  <a:pt x="5356070" y="234141"/>
                </a:cubicBezTo>
                <a:cubicBezTo>
                  <a:pt x="5356070" y="230173"/>
                  <a:pt x="5359310" y="226934"/>
                  <a:pt x="5363279" y="226934"/>
                </a:cubicBezTo>
                <a:close/>
                <a:moveTo>
                  <a:pt x="3775588" y="226934"/>
                </a:moveTo>
                <a:lnTo>
                  <a:pt x="4694424" y="226934"/>
                </a:lnTo>
                <a:cubicBezTo>
                  <a:pt x="4694991" y="226934"/>
                  <a:pt x="4695558" y="227056"/>
                  <a:pt x="4696125" y="227177"/>
                </a:cubicBezTo>
                <a:lnTo>
                  <a:pt x="5144364" y="227177"/>
                </a:lnTo>
                <a:cubicBezTo>
                  <a:pt x="5148334" y="227177"/>
                  <a:pt x="5151574" y="230416"/>
                  <a:pt x="5151574" y="234384"/>
                </a:cubicBezTo>
                <a:cubicBezTo>
                  <a:pt x="5151574" y="238352"/>
                  <a:pt x="5148334" y="241591"/>
                  <a:pt x="5144364" y="241591"/>
                </a:cubicBezTo>
                <a:lnTo>
                  <a:pt x="4648575" y="241591"/>
                </a:lnTo>
                <a:cubicBezTo>
                  <a:pt x="4648008" y="241591"/>
                  <a:pt x="4647441" y="241469"/>
                  <a:pt x="4646874" y="241348"/>
                </a:cubicBezTo>
                <a:lnTo>
                  <a:pt x="3775588" y="241348"/>
                </a:lnTo>
                <a:cubicBezTo>
                  <a:pt x="3771618" y="241348"/>
                  <a:pt x="3768378" y="238109"/>
                  <a:pt x="3768378" y="234141"/>
                </a:cubicBezTo>
                <a:cubicBezTo>
                  <a:pt x="3768378" y="230173"/>
                  <a:pt x="3771618" y="226934"/>
                  <a:pt x="3775588" y="226934"/>
                </a:cubicBezTo>
                <a:close/>
                <a:moveTo>
                  <a:pt x="2182388" y="226934"/>
                </a:moveTo>
                <a:lnTo>
                  <a:pt x="3101224" y="226934"/>
                </a:lnTo>
                <a:cubicBezTo>
                  <a:pt x="3101791" y="226934"/>
                  <a:pt x="3102358" y="227056"/>
                  <a:pt x="3102925" y="227177"/>
                </a:cubicBezTo>
                <a:lnTo>
                  <a:pt x="3556753" y="227177"/>
                </a:lnTo>
                <a:cubicBezTo>
                  <a:pt x="3560723" y="227177"/>
                  <a:pt x="3563963" y="230416"/>
                  <a:pt x="3563963" y="234384"/>
                </a:cubicBezTo>
                <a:cubicBezTo>
                  <a:pt x="3563963" y="238352"/>
                  <a:pt x="3560723" y="241591"/>
                  <a:pt x="3556753" y="241591"/>
                </a:cubicBezTo>
                <a:lnTo>
                  <a:pt x="3060964" y="241591"/>
                </a:lnTo>
                <a:cubicBezTo>
                  <a:pt x="3060397" y="241591"/>
                  <a:pt x="3059830" y="241469"/>
                  <a:pt x="3059263" y="241348"/>
                </a:cubicBezTo>
                <a:lnTo>
                  <a:pt x="2182388" y="241348"/>
                </a:lnTo>
                <a:cubicBezTo>
                  <a:pt x="2178418" y="241348"/>
                  <a:pt x="2175178" y="238109"/>
                  <a:pt x="2175178" y="234141"/>
                </a:cubicBezTo>
                <a:cubicBezTo>
                  <a:pt x="2175178" y="230173"/>
                  <a:pt x="2178418" y="226934"/>
                  <a:pt x="2182388" y="226934"/>
                </a:cubicBezTo>
                <a:close/>
                <a:moveTo>
                  <a:pt x="594817" y="226934"/>
                </a:moveTo>
                <a:lnTo>
                  <a:pt x="1513654" y="226934"/>
                </a:lnTo>
                <a:cubicBezTo>
                  <a:pt x="1514221" y="226934"/>
                  <a:pt x="1514788" y="227056"/>
                  <a:pt x="1515355" y="227177"/>
                </a:cubicBezTo>
                <a:lnTo>
                  <a:pt x="1963594" y="227177"/>
                </a:lnTo>
                <a:cubicBezTo>
                  <a:pt x="1967563" y="227177"/>
                  <a:pt x="1970804" y="230416"/>
                  <a:pt x="1970804" y="234384"/>
                </a:cubicBezTo>
                <a:cubicBezTo>
                  <a:pt x="1970804" y="238352"/>
                  <a:pt x="1967563" y="241591"/>
                  <a:pt x="1963594" y="241591"/>
                </a:cubicBezTo>
                <a:lnTo>
                  <a:pt x="1467805" y="241591"/>
                </a:lnTo>
                <a:cubicBezTo>
                  <a:pt x="1467238" y="241591"/>
                  <a:pt x="1466671" y="241469"/>
                  <a:pt x="1466104" y="241348"/>
                </a:cubicBezTo>
                <a:lnTo>
                  <a:pt x="594817" y="241348"/>
                </a:lnTo>
                <a:cubicBezTo>
                  <a:pt x="590848" y="241348"/>
                  <a:pt x="587608" y="238109"/>
                  <a:pt x="587608" y="234141"/>
                </a:cubicBezTo>
                <a:cubicBezTo>
                  <a:pt x="587608" y="230173"/>
                  <a:pt x="590848" y="226934"/>
                  <a:pt x="594817" y="226934"/>
                </a:cubicBezTo>
                <a:close/>
                <a:moveTo>
                  <a:pt x="7492002" y="0"/>
                </a:moveTo>
                <a:lnTo>
                  <a:pt x="7772602" y="0"/>
                </a:lnTo>
                <a:lnTo>
                  <a:pt x="7772602" y="7207"/>
                </a:lnTo>
                <a:lnTo>
                  <a:pt x="7492002" y="7207"/>
                </a:lnTo>
                <a:cubicBezTo>
                  <a:pt x="7490017" y="7207"/>
                  <a:pt x="7488397" y="5587"/>
                  <a:pt x="7488397" y="3603"/>
                </a:cubicBezTo>
                <a:cubicBezTo>
                  <a:pt x="7488397" y="1619"/>
                  <a:pt x="7490017" y="0"/>
                  <a:pt x="7492002" y="0"/>
                </a:cubicBezTo>
                <a:close/>
                <a:moveTo>
                  <a:pt x="5873690" y="0"/>
                </a:moveTo>
                <a:lnTo>
                  <a:pt x="7185034" y="0"/>
                </a:lnTo>
                <a:cubicBezTo>
                  <a:pt x="7187019" y="0"/>
                  <a:pt x="7188639" y="1619"/>
                  <a:pt x="7188639" y="3603"/>
                </a:cubicBezTo>
                <a:cubicBezTo>
                  <a:pt x="7188639" y="5587"/>
                  <a:pt x="7187019" y="7207"/>
                  <a:pt x="7185034" y="7207"/>
                </a:cubicBezTo>
                <a:lnTo>
                  <a:pt x="5873690" y="7207"/>
                </a:lnTo>
                <a:cubicBezTo>
                  <a:pt x="5871705" y="7207"/>
                  <a:pt x="5870085" y="5587"/>
                  <a:pt x="5870085" y="3603"/>
                </a:cubicBezTo>
                <a:cubicBezTo>
                  <a:pt x="5870085" y="1619"/>
                  <a:pt x="5871705" y="0"/>
                  <a:pt x="5873690" y="0"/>
                </a:cubicBezTo>
                <a:close/>
                <a:moveTo>
                  <a:pt x="4286039" y="0"/>
                </a:moveTo>
                <a:lnTo>
                  <a:pt x="5566642" y="0"/>
                </a:lnTo>
                <a:cubicBezTo>
                  <a:pt x="5568627" y="0"/>
                  <a:pt x="5570247" y="1619"/>
                  <a:pt x="5570247" y="3603"/>
                </a:cubicBezTo>
                <a:cubicBezTo>
                  <a:pt x="5570247" y="5587"/>
                  <a:pt x="5568627" y="7207"/>
                  <a:pt x="5566642" y="7207"/>
                </a:cubicBezTo>
                <a:lnTo>
                  <a:pt x="4286039" y="7207"/>
                </a:lnTo>
                <a:cubicBezTo>
                  <a:pt x="4284054" y="7207"/>
                  <a:pt x="4282434" y="5587"/>
                  <a:pt x="4282434" y="3603"/>
                </a:cubicBezTo>
                <a:cubicBezTo>
                  <a:pt x="4282434" y="1619"/>
                  <a:pt x="4284054" y="0"/>
                  <a:pt x="4286039" y="0"/>
                </a:cubicBezTo>
                <a:close/>
                <a:moveTo>
                  <a:pt x="2692879" y="0"/>
                </a:moveTo>
                <a:lnTo>
                  <a:pt x="3979071" y="0"/>
                </a:lnTo>
                <a:cubicBezTo>
                  <a:pt x="3981056" y="0"/>
                  <a:pt x="3982676" y="1619"/>
                  <a:pt x="3982676" y="3603"/>
                </a:cubicBezTo>
                <a:cubicBezTo>
                  <a:pt x="3982676" y="5587"/>
                  <a:pt x="3981056" y="7207"/>
                  <a:pt x="3979071" y="7207"/>
                </a:cubicBezTo>
                <a:lnTo>
                  <a:pt x="2692879" y="7207"/>
                </a:lnTo>
                <a:cubicBezTo>
                  <a:pt x="2690894" y="7207"/>
                  <a:pt x="2689274" y="5587"/>
                  <a:pt x="2689274" y="3603"/>
                </a:cubicBezTo>
                <a:cubicBezTo>
                  <a:pt x="2689274" y="1619"/>
                  <a:pt x="2690894" y="0"/>
                  <a:pt x="2692879" y="0"/>
                </a:cubicBezTo>
                <a:close/>
                <a:moveTo>
                  <a:pt x="1105229" y="0"/>
                </a:moveTo>
                <a:lnTo>
                  <a:pt x="2385831" y="0"/>
                </a:lnTo>
                <a:cubicBezTo>
                  <a:pt x="2387816" y="0"/>
                  <a:pt x="2389436" y="1619"/>
                  <a:pt x="2389436" y="3603"/>
                </a:cubicBezTo>
                <a:cubicBezTo>
                  <a:pt x="2389436" y="5587"/>
                  <a:pt x="2387816" y="7207"/>
                  <a:pt x="2385831" y="7207"/>
                </a:cubicBezTo>
                <a:lnTo>
                  <a:pt x="1105229" y="7207"/>
                </a:lnTo>
                <a:cubicBezTo>
                  <a:pt x="1103245" y="7207"/>
                  <a:pt x="1101624" y="5587"/>
                  <a:pt x="1101624" y="3603"/>
                </a:cubicBezTo>
                <a:cubicBezTo>
                  <a:pt x="1101624" y="1619"/>
                  <a:pt x="1103245" y="0"/>
                  <a:pt x="1105229" y="0"/>
                </a:cubicBezTo>
                <a:close/>
                <a:moveTo>
                  <a:pt x="2" y="0"/>
                </a:moveTo>
                <a:lnTo>
                  <a:pt x="798221" y="0"/>
                </a:lnTo>
                <a:cubicBezTo>
                  <a:pt x="800206" y="0"/>
                  <a:pt x="801826" y="1619"/>
                  <a:pt x="801826" y="3603"/>
                </a:cubicBezTo>
                <a:lnTo>
                  <a:pt x="801865" y="3603"/>
                </a:lnTo>
                <a:cubicBezTo>
                  <a:pt x="801865" y="5587"/>
                  <a:pt x="800245" y="7207"/>
                  <a:pt x="798262" y="7207"/>
                </a:cubicBezTo>
                <a:lnTo>
                  <a:pt x="2" y="7207"/>
                </a:lnTo>
                <a:close/>
              </a:path>
            </a:pathLst>
          </a:custGeom>
          <a:solidFill>
            <a:srgbClr val="ABE7B1"/>
          </a:solidFill>
          <a:ln w="0" cap="flat">
            <a:noFill/>
            <a:prstDash val="solid"/>
            <a:miter/>
          </a:ln>
        </p:spPr>
        <p:txBody>
          <a:bodyPr rtlCol="0" anchor="ctr"/>
          <a:lstStyle/>
          <a:p>
            <a:pPr marL="0" algn="r" defTabSz="457200" rtl="1" eaLnBrk="1" latinLnBrk="0" hangingPunct="1"/>
            <a:endParaRPr lang="en-US" dirty="0"/>
          </a:p>
        </p:txBody>
      </p:sp>
      <p:pic>
        <p:nvPicPr>
          <p:cNvPr id="4" name="Picture 3">
            <a:extLst>
              <a:ext uri="{FF2B5EF4-FFF2-40B4-BE49-F238E27FC236}">
                <a16:creationId xmlns:a16="http://schemas.microsoft.com/office/drawing/2014/main" id="{B460590A-CD69-3D2F-95E3-1360EE0B6D13}"/>
              </a:ext>
            </a:extLst>
          </p:cNvPr>
          <p:cNvPicPr>
            <a:picLocks noChangeAspect="1"/>
          </p:cNvPicPr>
          <p:nvPr userDrawn="1"/>
        </p:nvPicPr>
        <p:blipFill>
          <a:blip r:embed="rId2"/>
          <a:stretch>
            <a:fillRect/>
          </a:stretch>
        </p:blipFill>
        <p:spPr>
          <a:xfrm>
            <a:off x="17271215" y="737320"/>
            <a:ext cx="6335095" cy="2047983"/>
          </a:xfrm>
          <a:prstGeom prst="rect">
            <a:avLst/>
          </a:prstGeom>
        </p:spPr>
      </p:pic>
    </p:spTree>
    <p:extLst>
      <p:ext uri="{BB962C8B-B14F-4D97-AF65-F5344CB8AC3E}">
        <p14:creationId xmlns:p14="http://schemas.microsoft.com/office/powerpoint/2010/main" val="3627599421"/>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7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02">
    <p:bg>
      <p:bgPr>
        <a:solidFill>
          <a:schemeClr val="accent2"/>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A35781B-56BD-0769-3626-DBC821DD4C16}"/>
              </a:ext>
            </a:extLst>
          </p:cNvPr>
          <p:cNvSpPr>
            <a:spLocks noGrp="1"/>
          </p:cNvSpPr>
          <p:nvPr>
            <p:ph type="pic" sz="quarter" idx="10"/>
          </p:nvPr>
        </p:nvSpPr>
        <p:spPr>
          <a:xfrm>
            <a:off x="0" y="0"/>
            <a:ext cx="24371300" cy="13716000"/>
          </a:xfrm>
          <a:prstGeom prst="rect">
            <a:avLst/>
          </a:prstGeom>
          <a:solidFill>
            <a:schemeClr val="accent2"/>
          </a:solidFill>
        </p:spPr>
        <p:txBody>
          <a:bodyPr/>
          <a:lstStyle/>
          <a:p>
            <a:pPr marL="456971" indent="-456971" algn="r" defTabSz="1827886" rtl="1" eaLnBrk="1" latinLnBrk="0" hangingPunct="1">
              <a:lnSpc>
                <a:spcPct val="90000"/>
              </a:lnSpc>
              <a:spcBef>
                <a:spcPts val="1999"/>
              </a:spcBef>
              <a:buFont typeface="Arial" panose="020B0604020202020204" pitchFamily="34" charset="0"/>
              <a:buChar char="•"/>
            </a:pPr>
            <a:endParaRPr lang="en-US"/>
          </a:p>
        </p:txBody>
      </p:sp>
    </p:spTree>
    <p:extLst>
      <p:ext uri="{BB962C8B-B14F-4D97-AF65-F5344CB8AC3E}">
        <p14:creationId xmlns:p14="http://schemas.microsoft.com/office/powerpoint/2010/main" val="4819300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0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A35781B-56BD-0769-3626-DBC821DD4C16}"/>
              </a:ext>
            </a:extLst>
          </p:cNvPr>
          <p:cNvSpPr>
            <a:spLocks noGrp="1"/>
          </p:cNvSpPr>
          <p:nvPr>
            <p:ph type="pic" sz="quarter" idx="10"/>
          </p:nvPr>
        </p:nvSpPr>
        <p:spPr>
          <a:xfrm>
            <a:off x="0" y="0"/>
            <a:ext cx="15786050" cy="13702645"/>
          </a:xfrm>
          <a:prstGeom prst="rect">
            <a:avLst/>
          </a:prstGeom>
          <a:solidFill>
            <a:schemeClr val="accent2"/>
          </a:solidFill>
        </p:spPr>
        <p:txBody>
          <a:bodyPr/>
          <a:lstStyle/>
          <a:p>
            <a:pPr marL="456971" indent="-456971" algn="r" defTabSz="1827886" rtl="1" eaLnBrk="1" latinLnBrk="0" hangingPunct="1">
              <a:lnSpc>
                <a:spcPct val="90000"/>
              </a:lnSpc>
              <a:spcBef>
                <a:spcPts val="1999"/>
              </a:spcBef>
              <a:buFont typeface="Arial" panose="020B0604020202020204" pitchFamily="34" charset="0"/>
              <a:buChar char="•"/>
            </a:pPr>
            <a:endParaRPr lang="en-US"/>
          </a:p>
        </p:txBody>
      </p:sp>
    </p:spTree>
    <p:extLst>
      <p:ext uri="{BB962C8B-B14F-4D97-AF65-F5344CB8AC3E}">
        <p14:creationId xmlns:p14="http://schemas.microsoft.com/office/powerpoint/2010/main" val="38708956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01">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91651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02">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8DAAEDA4-0F81-4E3B-743A-9B645C34B177}"/>
              </a:ext>
            </a:extLst>
          </p:cNvPr>
          <p:cNvSpPr>
            <a:spLocks noGrp="1"/>
          </p:cNvSpPr>
          <p:nvPr>
            <p:ph type="pic" sz="quarter" idx="10"/>
          </p:nvPr>
        </p:nvSpPr>
        <p:spPr>
          <a:xfrm>
            <a:off x="8585250" y="0"/>
            <a:ext cx="15786050" cy="13702645"/>
          </a:xfrm>
          <a:prstGeom prst="rect">
            <a:avLst/>
          </a:prstGeom>
          <a:solidFill>
            <a:schemeClr val="tx2"/>
          </a:solidFill>
        </p:spPr>
        <p:txBody>
          <a:bodyPr/>
          <a:lstStyle/>
          <a:p>
            <a:endParaRPr lang="en-US"/>
          </a:p>
        </p:txBody>
      </p:sp>
    </p:spTree>
    <p:extLst>
      <p:ext uri="{BB962C8B-B14F-4D97-AF65-F5344CB8AC3E}">
        <p14:creationId xmlns:p14="http://schemas.microsoft.com/office/powerpoint/2010/main" val="25386743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04">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48009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05">
    <p:bg>
      <p:bgPr>
        <a:solidFill>
          <a:schemeClr val="bg2"/>
        </a:solidFill>
        <a:effectLst/>
      </p:bgPr>
    </p:bg>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8DAAEDA4-0F81-4E3B-743A-9B645C34B177}"/>
              </a:ext>
            </a:extLst>
          </p:cNvPr>
          <p:cNvSpPr>
            <a:spLocks noGrp="1"/>
          </p:cNvSpPr>
          <p:nvPr>
            <p:ph type="pic" sz="quarter" idx="10"/>
          </p:nvPr>
        </p:nvSpPr>
        <p:spPr>
          <a:xfrm>
            <a:off x="50" y="0"/>
            <a:ext cx="15786050" cy="13702645"/>
          </a:xfrm>
          <a:prstGeom prst="rect">
            <a:avLst/>
          </a:prstGeom>
          <a:solidFill>
            <a:schemeClr val="accent2"/>
          </a:solidFill>
        </p:spPr>
        <p:txBody>
          <a:bodyPr/>
          <a:lstStyle/>
          <a:p>
            <a:pPr marL="456971" indent="-456971" algn="r" defTabSz="1827886" rtl="1" eaLnBrk="1" latinLnBrk="0" hangingPunct="1">
              <a:lnSpc>
                <a:spcPct val="90000"/>
              </a:lnSpc>
              <a:spcBef>
                <a:spcPts val="1999"/>
              </a:spcBef>
              <a:buFont typeface="Arial" panose="020B0604020202020204" pitchFamily="34" charset="0"/>
              <a:buChar char="•"/>
            </a:pPr>
            <a:endParaRPr lang="en-US"/>
          </a:p>
        </p:txBody>
      </p:sp>
    </p:spTree>
    <p:extLst>
      <p:ext uri="{BB962C8B-B14F-4D97-AF65-F5344CB8AC3E}">
        <p14:creationId xmlns:p14="http://schemas.microsoft.com/office/powerpoint/2010/main" val="34798443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06">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A35781B-56BD-0769-3626-DBC821DD4C16}"/>
              </a:ext>
            </a:extLst>
          </p:cNvPr>
          <p:cNvSpPr>
            <a:spLocks noGrp="1"/>
          </p:cNvSpPr>
          <p:nvPr>
            <p:ph type="pic" sz="quarter" idx="10"/>
          </p:nvPr>
        </p:nvSpPr>
        <p:spPr>
          <a:xfrm>
            <a:off x="0" y="0"/>
            <a:ext cx="11465570" cy="13702645"/>
          </a:xfrm>
          <a:prstGeom prst="rect">
            <a:avLst/>
          </a:prstGeom>
          <a:solidFill>
            <a:schemeClr val="tx2"/>
          </a:solidFill>
        </p:spPr>
        <p:txBody>
          <a:bodyPr/>
          <a:lstStyle/>
          <a:p>
            <a:pPr marL="456971" indent="-456971" algn="r" defTabSz="1827886" rtl="1" eaLnBrk="1" latinLnBrk="0" hangingPunct="1">
              <a:lnSpc>
                <a:spcPct val="90000"/>
              </a:lnSpc>
              <a:spcBef>
                <a:spcPts val="1999"/>
              </a:spcBef>
              <a:buFont typeface="Arial" panose="020B0604020202020204" pitchFamily="34" charset="0"/>
              <a:buChar char="•"/>
            </a:pPr>
            <a:endParaRPr lang="en-US"/>
          </a:p>
        </p:txBody>
      </p:sp>
      <p:sp>
        <p:nvSpPr>
          <p:cNvPr id="2" name="Picture Placeholder 4">
            <a:extLst>
              <a:ext uri="{FF2B5EF4-FFF2-40B4-BE49-F238E27FC236}">
                <a16:creationId xmlns:a16="http://schemas.microsoft.com/office/drawing/2014/main" id="{5F684D80-8035-8EC8-02D9-EC3B9AF21822}"/>
              </a:ext>
            </a:extLst>
          </p:cNvPr>
          <p:cNvSpPr>
            <a:spLocks noGrp="1"/>
          </p:cNvSpPr>
          <p:nvPr>
            <p:ph type="pic" sz="quarter" idx="11"/>
          </p:nvPr>
        </p:nvSpPr>
        <p:spPr>
          <a:xfrm>
            <a:off x="16506130" y="3977680"/>
            <a:ext cx="7191075" cy="4365485"/>
          </a:xfrm>
          <a:prstGeom prst="rect">
            <a:avLst/>
          </a:prstGeom>
          <a:solidFill>
            <a:schemeClr val="tx2"/>
          </a:solidFill>
        </p:spPr>
        <p:txBody>
          <a:bodyPr/>
          <a:lstStyle/>
          <a:p>
            <a:endParaRPr lang="en-US"/>
          </a:p>
        </p:txBody>
      </p:sp>
    </p:spTree>
    <p:extLst>
      <p:ext uri="{BB962C8B-B14F-4D97-AF65-F5344CB8AC3E}">
        <p14:creationId xmlns:p14="http://schemas.microsoft.com/office/powerpoint/2010/main" val="19436030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08">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A35781B-56BD-0769-3626-DBC821DD4C16}"/>
              </a:ext>
            </a:extLst>
          </p:cNvPr>
          <p:cNvSpPr>
            <a:spLocks noGrp="1"/>
          </p:cNvSpPr>
          <p:nvPr>
            <p:ph type="pic" sz="quarter" idx="10"/>
          </p:nvPr>
        </p:nvSpPr>
        <p:spPr>
          <a:xfrm>
            <a:off x="720080" y="1142365"/>
            <a:ext cx="10070415" cy="5715635"/>
          </a:xfrm>
          <a:prstGeom prst="rect">
            <a:avLst/>
          </a:prstGeom>
          <a:solidFill>
            <a:schemeClr val="tx2"/>
          </a:solidFill>
        </p:spPr>
        <p:txBody>
          <a:bodyPr/>
          <a:lstStyle/>
          <a:p>
            <a:endParaRPr lang="en-US"/>
          </a:p>
        </p:txBody>
      </p:sp>
      <p:sp>
        <p:nvSpPr>
          <p:cNvPr id="2" name="Picture Placeholder 4">
            <a:extLst>
              <a:ext uri="{FF2B5EF4-FFF2-40B4-BE49-F238E27FC236}">
                <a16:creationId xmlns:a16="http://schemas.microsoft.com/office/drawing/2014/main" id="{5F684D80-8035-8EC8-02D9-EC3B9AF21822}"/>
              </a:ext>
            </a:extLst>
          </p:cNvPr>
          <p:cNvSpPr>
            <a:spLocks noGrp="1"/>
          </p:cNvSpPr>
          <p:nvPr>
            <p:ph type="pic" sz="quarter" idx="11"/>
          </p:nvPr>
        </p:nvSpPr>
        <p:spPr>
          <a:xfrm>
            <a:off x="18756380" y="4000183"/>
            <a:ext cx="4894840" cy="2857817"/>
          </a:xfrm>
          <a:prstGeom prst="rect">
            <a:avLst/>
          </a:prstGeom>
          <a:solidFill>
            <a:schemeClr val="tx2"/>
          </a:solidFill>
        </p:spPr>
        <p:txBody>
          <a:bodyPr/>
          <a:lstStyle/>
          <a:p>
            <a:endParaRPr lang="en-US"/>
          </a:p>
        </p:txBody>
      </p:sp>
      <p:sp>
        <p:nvSpPr>
          <p:cNvPr id="7" name="Picture Placeholder 4">
            <a:extLst>
              <a:ext uri="{FF2B5EF4-FFF2-40B4-BE49-F238E27FC236}">
                <a16:creationId xmlns:a16="http://schemas.microsoft.com/office/drawing/2014/main" id="{AFA55624-9927-53FE-297C-248DC12A8C57}"/>
              </a:ext>
            </a:extLst>
          </p:cNvPr>
          <p:cNvSpPr>
            <a:spLocks noGrp="1"/>
          </p:cNvSpPr>
          <p:nvPr>
            <p:ph type="pic" sz="quarter" idx="12"/>
          </p:nvPr>
        </p:nvSpPr>
        <p:spPr>
          <a:xfrm>
            <a:off x="11466580" y="9029383"/>
            <a:ext cx="5759630" cy="4309337"/>
          </a:xfrm>
          <a:prstGeom prst="rect">
            <a:avLst/>
          </a:prstGeom>
          <a:solidFill>
            <a:schemeClr val="tx2"/>
          </a:solidFill>
        </p:spPr>
        <p:txBody>
          <a:bodyPr/>
          <a:lstStyle/>
          <a:p>
            <a:endParaRPr lang="en-US"/>
          </a:p>
        </p:txBody>
      </p:sp>
    </p:spTree>
    <p:extLst>
      <p:ext uri="{BB962C8B-B14F-4D97-AF65-F5344CB8AC3E}">
        <p14:creationId xmlns:p14="http://schemas.microsoft.com/office/powerpoint/2010/main" val="10172836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07">
    <p:bg>
      <p:bgPr>
        <a:solidFill>
          <a:srgbClr val="FFFBEC"/>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A35781B-56BD-0769-3626-DBC821DD4C16}"/>
              </a:ext>
            </a:extLst>
          </p:cNvPr>
          <p:cNvSpPr>
            <a:spLocks noGrp="1"/>
          </p:cNvSpPr>
          <p:nvPr>
            <p:ph type="pic" sz="quarter" idx="10"/>
          </p:nvPr>
        </p:nvSpPr>
        <p:spPr>
          <a:xfrm>
            <a:off x="9658642" y="0"/>
            <a:ext cx="7965885" cy="13702645"/>
          </a:xfrm>
          <a:prstGeom prst="rect">
            <a:avLst/>
          </a:prstGeom>
          <a:solidFill>
            <a:srgbClr val="FFEFC6"/>
          </a:solidFill>
        </p:spPr>
        <p:txBody>
          <a:bodyPr/>
          <a:lstStyle/>
          <a:p>
            <a:endParaRPr lang="en-US"/>
          </a:p>
        </p:txBody>
      </p:sp>
    </p:spTree>
    <p:extLst>
      <p:ext uri="{BB962C8B-B14F-4D97-AF65-F5344CB8AC3E}">
        <p14:creationId xmlns:p14="http://schemas.microsoft.com/office/powerpoint/2010/main" val="25182540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allery 01">
    <p:bg>
      <p:bgPr>
        <a:solidFill>
          <a:srgbClr val="FFFBEC"/>
        </a:solidFill>
        <a:effectLst/>
      </p:bgPr>
    </p:bg>
    <p:spTree>
      <p:nvGrpSpPr>
        <p:cNvPr id="1" name=""/>
        <p:cNvGrpSpPr/>
        <p:nvPr/>
      </p:nvGrpSpPr>
      <p:grpSpPr>
        <a:xfrm>
          <a:off x="0" y="0"/>
          <a:ext cx="0" cy="0"/>
          <a:chOff x="0" y="0"/>
          <a:chExt cx="0" cy="0"/>
        </a:xfrm>
      </p:grpSpPr>
      <p:sp>
        <p:nvSpPr>
          <p:cNvPr id="10" name="Picture Placeholder 4">
            <a:extLst>
              <a:ext uri="{FF2B5EF4-FFF2-40B4-BE49-F238E27FC236}">
                <a16:creationId xmlns:a16="http://schemas.microsoft.com/office/drawing/2014/main" id="{56CC6BF9-3375-AAF3-0A7A-3B07B6BEBE0F}"/>
              </a:ext>
            </a:extLst>
          </p:cNvPr>
          <p:cNvSpPr>
            <a:spLocks noGrp="1"/>
          </p:cNvSpPr>
          <p:nvPr>
            <p:ph type="pic" sz="quarter" idx="10"/>
          </p:nvPr>
        </p:nvSpPr>
        <p:spPr>
          <a:xfrm>
            <a:off x="49" y="0"/>
            <a:ext cx="17181155" cy="13716000"/>
          </a:xfrm>
          <a:prstGeom prst="rect">
            <a:avLst/>
          </a:prstGeom>
          <a:solidFill>
            <a:srgbClr val="FFEFC6"/>
          </a:solidFill>
        </p:spPr>
        <p:txBody>
          <a:bodyPr/>
          <a:lstStyle/>
          <a:p>
            <a:endParaRPr lang="en-US"/>
          </a:p>
        </p:txBody>
      </p:sp>
    </p:spTree>
    <p:extLst>
      <p:ext uri="{BB962C8B-B14F-4D97-AF65-F5344CB8AC3E}">
        <p14:creationId xmlns:p14="http://schemas.microsoft.com/office/powerpoint/2010/main" val="2618818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 01">
    <p:bg>
      <p:bgPr>
        <a:solidFill>
          <a:schemeClr val="accent1"/>
        </a:solidFill>
        <a:effectLst/>
      </p:bgPr>
    </p:bg>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5B84EBC9-B7CD-A60B-2F6F-BA3100394108}"/>
              </a:ext>
            </a:extLst>
          </p:cNvPr>
          <p:cNvSpPr/>
          <p:nvPr userDrawn="1"/>
        </p:nvSpPr>
        <p:spPr>
          <a:xfrm>
            <a:off x="-18726" y="9603305"/>
            <a:ext cx="24371300" cy="3722005"/>
          </a:xfrm>
          <a:custGeom>
            <a:avLst/>
            <a:gdLst>
              <a:gd name="connsiteX0" fmla="*/ 0 w 7772644"/>
              <a:gd name="connsiteY0" fmla="*/ 1347475 h 1426750"/>
              <a:gd name="connsiteX1" fmla="*/ 1467684 w 7772644"/>
              <a:gd name="connsiteY1" fmla="*/ 1347475 h 1426750"/>
              <a:gd name="connsiteX2" fmla="*/ 1513735 w 7772644"/>
              <a:gd name="connsiteY2" fmla="*/ 1347475 h 1426750"/>
              <a:gd name="connsiteX3" fmla="*/ 3060884 w 7772644"/>
              <a:gd name="connsiteY3" fmla="*/ 1347475 h 1426750"/>
              <a:gd name="connsiteX4" fmla="*/ 3101346 w 7772644"/>
              <a:gd name="connsiteY4" fmla="*/ 1347475 h 1426750"/>
              <a:gd name="connsiteX5" fmla="*/ 4648495 w 7772644"/>
              <a:gd name="connsiteY5" fmla="*/ 1347475 h 1426750"/>
              <a:gd name="connsiteX6" fmla="*/ 4694546 w 7772644"/>
              <a:gd name="connsiteY6" fmla="*/ 1347475 h 1426750"/>
              <a:gd name="connsiteX7" fmla="*/ 6266847 w 7772644"/>
              <a:gd name="connsiteY7" fmla="*/ 1347475 h 1426750"/>
              <a:gd name="connsiteX8" fmla="*/ 6282157 w 7772644"/>
              <a:gd name="connsiteY8" fmla="*/ 1347475 h 1426750"/>
              <a:gd name="connsiteX9" fmla="*/ 7772644 w 7772644"/>
              <a:gd name="connsiteY9" fmla="*/ 1347475 h 1426750"/>
              <a:gd name="connsiteX10" fmla="*/ 7772644 w 7772644"/>
              <a:gd name="connsiteY10" fmla="*/ 1426750 h 1426750"/>
              <a:gd name="connsiteX11" fmla="*/ 6282157 w 7772644"/>
              <a:gd name="connsiteY11" fmla="*/ 1426750 h 1426750"/>
              <a:gd name="connsiteX12" fmla="*/ 6266847 w 7772644"/>
              <a:gd name="connsiteY12" fmla="*/ 1426750 h 1426750"/>
              <a:gd name="connsiteX13" fmla="*/ 4694546 w 7772644"/>
              <a:gd name="connsiteY13" fmla="*/ 1426750 h 1426750"/>
              <a:gd name="connsiteX14" fmla="*/ 4648495 w 7772644"/>
              <a:gd name="connsiteY14" fmla="*/ 1426750 h 1426750"/>
              <a:gd name="connsiteX15" fmla="*/ 3101346 w 7772644"/>
              <a:gd name="connsiteY15" fmla="*/ 1426750 h 1426750"/>
              <a:gd name="connsiteX16" fmla="*/ 3060884 w 7772644"/>
              <a:gd name="connsiteY16" fmla="*/ 1426750 h 1426750"/>
              <a:gd name="connsiteX17" fmla="*/ 1513735 w 7772644"/>
              <a:gd name="connsiteY17" fmla="*/ 1426750 h 1426750"/>
              <a:gd name="connsiteX18" fmla="*/ 1467684 w 7772644"/>
              <a:gd name="connsiteY18" fmla="*/ 1426750 h 1426750"/>
              <a:gd name="connsiteX19" fmla="*/ 0 w 7772644"/>
              <a:gd name="connsiteY19" fmla="*/ 1426750 h 1426750"/>
              <a:gd name="connsiteX20" fmla="*/ 0 w 7772644"/>
              <a:gd name="connsiteY20" fmla="*/ 1127707 h 1426750"/>
              <a:gd name="connsiteX21" fmla="*/ 1467724 w 7772644"/>
              <a:gd name="connsiteY21" fmla="*/ 1127707 h 1426750"/>
              <a:gd name="connsiteX22" fmla="*/ 1513694 w 7772644"/>
              <a:gd name="connsiteY22" fmla="*/ 1127707 h 1426750"/>
              <a:gd name="connsiteX23" fmla="*/ 3060924 w 7772644"/>
              <a:gd name="connsiteY23" fmla="*/ 1127707 h 1426750"/>
              <a:gd name="connsiteX24" fmla="*/ 3101305 w 7772644"/>
              <a:gd name="connsiteY24" fmla="*/ 1127707 h 1426750"/>
              <a:gd name="connsiteX25" fmla="*/ 4648535 w 7772644"/>
              <a:gd name="connsiteY25" fmla="*/ 1127707 h 1426750"/>
              <a:gd name="connsiteX26" fmla="*/ 4694505 w 7772644"/>
              <a:gd name="connsiteY26" fmla="*/ 1127707 h 1426750"/>
              <a:gd name="connsiteX27" fmla="*/ 6266888 w 7772644"/>
              <a:gd name="connsiteY27" fmla="*/ 1127707 h 1426750"/>
              <a:gd name="connsiteX28" fmla="*/ 6282117 w 7772644"/>
              <a:gd name="connsiteY28" fmla="*/ 1127707 h 1426750"/>
              <a:gd name="connsiteX29" fmla="*/ 7772644 w 7772644"/>
              <a:gd name="connsiteY29" fmla="*/ 1127707 h 1426750"/>
              <a:gd name="connsiteX30" fmla="*/ 7772644 w 7772644"/>
              <a:gd name="connsiteY30" fmla="*/ 1185362 h 1426750"/>
              <a:gd name="connsiteX31" fmla="*/ 6282117 w 7772644"/>
              <a:gd name="connsiteY31" fmla="*/ 1185362 h 1426750"/>
              <a:gd name="connsiteX32" fmla="*/ 6266888 w 7772644"/>
              <a:gd name="connsiteY32" fmla="*/ 1185362 h 1426750"/>
              <a:gd name="connsiteX33" fmla="*/ 4694505 w 7772644"/>
              <a:gd name="connsiteY33" fmla="*/ 1185362 h 1426750"/>
              <a:gd name="connsiteX34" fmla="*/ 4648535 w 7772644"/>
              <a:gd name="connsiteY34" fmla="*/ 1185362 h 1426750"/>
              <a:gd name="connsiteX35" fmla="*/ 3101305 w 7772644"/>
              <a:gd name="connsiteY35" fmla="*/ 1185362 h 1426750"/>
              <a:gd name="connsiteX36" fmla="*/ 3060924 w 7772644"/>
              <a:gd name="connsiteY36" fmla="*/ 1185362 h 1426750"/>
              <a:gd name="connsiteX37" fmla="*/ 1513694 w 7772644"/>
              <a:gd name="connsiteY37" fmla="*/ 1185362 h 1426750"/>
              <a:gd name="connsiteX38" fmla="*/ 1467724 w 7772644"/>
              <a:gd name="connsiteY38" fmla="*/ 1185362 h 1426750"/>
              <a:gd name="connsiteX39" fmla="*/ 0 w 7772644"/>
              <a:gd name="connsiteY39" fmla="*/ 1185362 h 1426750"/>
              <a:gd name="connsiteX40" fmla="*/ 0 w 7772644"/>
              <a:gd name="connsiteY40" fmla="*/ 896927 h 1426750"/>
              <a:gd name="connsiteX41" fmla="*/ 1467724 w 7772644"/>
              <a:gd name="connsiteY41" fmla="*/ 896927 h 1426750"/>
              <a:gd name="connsiteX42" fmla="*/ 1513694 w 7772644"/>
              <a:gd name="connsiteY42" fmla="*/ 896927 h 1426750"/>
              <a:gd name="connsiteX43" fmla="*/ 3060924 w 7772644"/>
              <a:gd name="connsiteY43" fmla="*/ 896927 h 1426750"/>
              <a:gd name="connsiteX44" fmla="*/ 3101305 w 7772644"/>
              <a:gd name="connsiteY44" fmla="*/ 896927 h 1426750"/>
              <a:gd name="connsiteX45" fmla="*/ 4648535 w 7772644"/>
              <a:gd name="connsiteY45" fmla="*/ 896927 h 1426750"/>
              <a:gd name="connsiteX46" fmla="*/ 4694505 w 7772644"/>
              <a:gd name="connsiteY46" fmla="*/ 896927 h 1426750"/>
              <a:gd name="connsiteX47" fmla="*/ 6266888 w 7772644"/>
              <a:gd name="connsiteY47" fmla="*/ 896927 h 1426750"/>
              <a:gd name="connsiteX48" fmla="*/ 6282117 w 7772644"/>
              <a:gd name="connsiteY48" fmla="*/ 896927 h 1426750"/>
              <a:gd name="connsiteX49" fmla="*/ 7772644 w 7772644"/>
              <a:gd name="connsiteY49" fmla="*/ 896927 h 1426750"/>
              <a:gd name="connsiteX50" fmla="*/ 7772644 w 7772644"/>
              <a:gd name="connsiteY50" fmla="*/ 954582 h 1426750"/>
              <a:gd name="connsiteX51" fmla="*/ 6282117 w 7772644"/>
              <a:gd name="connsiteY51" fmla="*/ 954582 h 1426750"/>
              <a:gd name="connsiteX52" fmla="*/ 6266888 w 7772644"/>
              <a:gd name="connsiteY52" fmla="*/ 954582 h 1426750"/>
              <a:gd name="connsiteX53" fmla="*/ 4694505 w 7772644"/>
              <a:gd name="connsiteY53" fmla="*/ 954582 h 1426750"/>
              <a:gd name="connsiteX54" fmla="*/ 4648535 w 7772644"/>
              <a:gd name="connsiteY54" fmla="*/ 954582 h 1426750"/>
              <a:gd name="connsiteX55" fmla="*/ 3101305 w 7772644"/>
              <a:gd name="connsiteY55" fmla="*/ 954582 h 1426750"/>
              <a:gd name="connsiteX56" fmla="*/ 3060924 w 7772644"/>
              <a:gd name="connsiteY56" fmla="*/ 954582 h 1426750"/>
              <a:gd name="connsiteX57" fmla="*/ 1513694 w 7772644"/>
              <a:gd name="connsiteY57" fmla="*/ 954582 h 1426750"/>
              <a:gd name="connsiteX58" fmla="*/ 1467724 w 7772644"/>
              <a:gd name="connsiteY58" fmla="*/ 954582 h 1426750"/>
              <a:gd name="connsiteX59" fmla="*/ 0 w 7772644"/>
              <a:gd name="connsiteY59" fmla="*/ 954582 h 1426750"/>
              <a:gd name="connsiteX60" fmla="*/ 6675312 w 7772644"/>
              <a:gd name="connsiteY60" fmla="*/ 677280 h 1426750"/>
              <a:gd name="connsiteX61" fmla="*/ 7772643 w 7772644"/>
              <a:gd name="connsiteY61" fmla="*/ 677280 h 1426750"/>
              <a:gd name="connsiteX62" fmla="*/ 7772643 w 7772644"/>
              <a:gd name="connsiteY62" fmla="*/ 713314 h 1426750"/>
              <a:gd name="connsiteX63" fmla="*/ 6675312 w 7772644"/>
              <a:gd name="connsiteY63" fmla="*/ 713314 h 1426750"/>
              <a:gd name="connsiteX64" fmla="*/ 6657289 w 7772644"/>
              <a:gd name="connsiteY64" fmla="*/ 695297 h 1426750"/>
              <a:gd name="connsiteX65" fmla="*/ 6675312 w 7772644"/>
              <a:gd name="connsiteY65" fmla="*/ 677280 h 1426750"/>
              <a:gd name="connsiteX66" fmla="*/ 5056961 w 7772644"/>
              <a:gd name="connsiteY66" fmla="*/ 677280 h 1426750"/>
              <a:gd name="connsiteX67" fmla="*/ 6471100 w 7772644"/>
              <a:gd name="connsiteY67" fmla="*/ 677280 h 1426750"/>
              <a:gd name="connsiteX68" fmla="*/ 6489124 w 7772644"/>
              <a:gd name="connsiteY68" fmla="*/ 695297 h 1426750"/>
              <a:gd name="connsiteX69" fmla="*/ 6471100 w 7772644"/>
              <a:gd name="connsiteY69" fmla="*/ 713314 h 1426750"/>
              <a:gd name="connsiteX70" fmla="*/ 5056961 w 7772644"/>
              <a:gd name="connsiteY70" fmla="*/ 713314 h 1426750"/>
              <a:gd name="connsiteX71" fmla="*/ 5038937 w 7772644"/>
              <a:gd name="connsiteY71" fmla="*/ 695297 h 1426750"/>
              <a:gd name="connsiteX72" fmla="*/ 5056961 w 7772644"/>
              <a:gd name="connsiteY72" fmla="*/ 677280 h 1426750"/>
              <a:gd name="connsiteX73" fmla="*/ 3469350 w 7772644"/>
              <a:gd name="connsiteY73" fmla="*/ 677280 h 1426750"/>
              <a:gd name="connsiteX74" fmla="*/ 4852788 w 7772644"/>
              <a:gd name="connsiteY74" fmla="*/ 677280 h 1426750"/>
              <a:gd name="connsiteX75" fmla="*/ 4870812 w 7772644"/>
              <a:gd name="connsiteY75" fmla="*/ 695297 h 1426750"/>
              <a:gd name="connsiteX76" fmla="*/ 4852788 w 7772644"/>
              <a:gd name="connsiteY76" fmla="*/ 713314 h 1426750"/>
              <a:gd name="connsiteX77" fmla="*/ 3469350 w 7772644"/>
              <a:gd name="connsiteY77" fmla="*/ 713314 h 1426750"/>
              <a:gd name="connsiteX78" fmla="*/ 3451326 w 7772644"/>
              <a:gd name="connsiteY78" fmla="*/ 695297 h 1426750"/>
              <a:gd name="connsiteX79" fmla="*/ 3469350 w 7772644"/>
              <a:gd name="connsiteY79" fmla="*/ 677280 h 1426750"/>
              <a:gd name="connsiteX80" fmla="*/ 1876150 w 7772644"/>
              <a:gd name="connsiteY80" fmla="*/ 677280 h 1426750"/>
              <a:gd name="connsiteX81" fmla="*/ 3265137 w 7772644"/>
              <a:gd name="connsiteY81" fmla="*/ 677280 h 1426750"/>
              <a:gd name="connsiteX82" fmla="*/ 3283161 w 7772644"/>
              <a:gd name="connsiteY82" fmla="*/ 695297 h 1426750"/>
              <a:gd name="connsiteX83" fmla="*/ 3265137 w 7772644"/>
              <a:gd name="connsiteY83" fmla="*/ 713314 h 1426750"/>
              <a:gd name="connsiteX84" fmla="*/ 1876150 w 7772644"/>
              <a:gd name="connsiteY84" fmla="*/ 713314 h 1426750"/>
              <a:gd name="connsiteX85" fmla="*/ 1858126 w 7772644"/>
              <a:gd name="connsiteY85" fmla="*/ 695297 h 1426750"/>
              <a:gd name="connsiteX86" fmla="*/ 1876150 w 7772644"/>
              <a:gd name="connsiteY86" fmla="*/ 677280 h 1426750"/>
              <a:gd name="connsiteX87" fmla="*/ 288539 w 7772644"/>
              <a:gd name="connsiteY87" fmla="*/ 677280 h 1426750"/>
              <a:gd name="connsiteX88" fmla="*/ 1513654 w 7772644"/>
              <a:gd name="connsiteY88" fmla="*/ 677280 h 1426750"/>
              <a:gd name="connsiteX89" fmla="*/ 1513694 w 7772644"/>
              <a:gd name="connsiteY89" fmla="*/ 677280 h 1426750"/>
              <a:gd name="connsiteX90" fmla="*/ 1671977 w 7772644"/>
              <a:gd name="connsiteY90" fmla="*/ 677280 h 1426750"/>
              <a:gd name="connsiteX91" fmla="*/ 1690001 w 7772644"/>
              <a:gd name="connsiteY91" fmla="*/ 695297 h 1426750"/>
              <a:gd name="connsiteX92" fmla="*/ 1671977 w 7772644"/>
              <a:gd name="connsiteY92" fmla="*/ 713314 h 1426750"/>
              <a:gd name="connsiteX93" fmla="*/ 288539 w 7772644"/>
              <a:gd name="connsiteY93" fmla="*/ 713314 h 1426750"/>
              <a:gd name="connsiteX94" fmla="*/ 270517 w 7772644"/>
              <a:gd name="connsiteY94" fmla="*/ 695297 h 1426750"/>
              <a:gd name="connsiteX95" fmla="*/ 288539 w 7772644"/>
              <a:gd name="connsiteY95" fmla="*/ 677280 h 1426750"/>
              <a:gd name="connsiteX96" fmla="*/ 2 w 7772644"/>
              <a:gd name="connsiteY96" fmla="*/ 677280 h 1426750"/>
              <a:gd name="connsiteX97" fmla="*/ 84327 w 7772644"/>
              <a:gd name="connsiteY97" fmla="*/ 677280 h 1426750"/>
              <a:gd name="connsiteX98" fmla="*/ 102350 w 7772644"/>
              <a:gd name="connsiteY98" fmla="*/ 695297 h 1426750"/>
              <a:gd name="connsiteX99" fmla="*/ 84327 w 7772644"/>
              <a:gd name="connsiteY99" fmla="*/ 713314 h 1426750"/>
              <a:gd name="connsiteX100" fmla="*/ 2 w 7772644"/>
              <a:gd name="connsiteY100" fmla="*/ 713314 h 1426750"/>
              <a:gd name="connsiteX101" fmla="*/ 7287100 w 7772644"/>
              <a:gd name="connsiteY101" fmla="*/ 453949 h 1426750"/>
              <a:gd name="connsiteX102" fmla="*/ 7772642 w 7772644"/>
              <a:gd name="connsiteY102" fmla="*/ 453949 h 1426750"/>
              <a:gd name="connsiteX103" fmla="*/ 7772642 w 7772644"/>
              <a:gd name="connsiteY103" fmla="*/ 475569 h 1426750"/>
              <a:gd name="connsiteX104" fmla="*/ 7287100 w 7772644"/>
              <a:gd name="connsiteY104" fmla="*/ 475569 h 1426750"/>
              <a:gd name="connsiteX105" fmla="*/ 7276286 w 7772644"/>
              <a:gd name="connsiteY105" fmla="*/ 464759 h 1426750"/>
              <a:gd name="connsiteX106" fmla="*/ 7287100 w 7772644"/>
              <a:gd name="connsiteY106" fmla="*/ 453949 h 1426750"/>
              <a:gd name="connsiteX107" fmla="*/ 6266968 w 7772644"/>
              <a:gd name="connsiteY107" fmla="*/ 453666 h 1426750"/>
              <a:gd name="connsiteX108" fmla="*/ 7185277 w 7772644"/>
              <a:gd name="connsiteY108" fmla="*/ 453666 h 1426750"/>
              <a:gd name="connsiteX109" fmla="*/ 7196091 w 7772644"/>
              <a:gd name="connsiteY109" fmla="*/ 464476 h 1426750"/>
              <a:gd name="connsiteX110" fmla="*/ 7185277 w 7772644"/>
              <a:gd name="connsiteY110" fmla="*/ 475287 h 1426750"/>
              <a:gd name="connsiteX111" fmla="*/ 6284586 w 7772644"/>
              <a:gd name="connsiteY111" fmla="*/ 475287 h 1426750"/>
              <a:gd name="connsiteX112" fmla="*/ 6282116 w 7772644"/>
              <a:gd name="connsiteY112" fmla="*/ 475610 h 1426750"/>
              <a:gd name="connsiteX113" fmla="*/ 5668788 w 7772644"/>
              <a:gd name="connsiteY113" fmla="*/ 475610 h 1426750"/>
              <a:gd name="connsiteX114" fmla="*/ 5657974 w 7772644"/>
              <a:gd name="connsiteY114" fmla="*/ 464800 h 1426750"/>
              <a:gd name="connsiteX115" fmla="*/ 5668788 w 7772644"/>
              <a:gd name="connsiteY115" fmla="*/ 453990 h 1426750"/>
              <a:gd name="connsiteX116" fmla="*/ 6264497 w 7772644"/>
              <a:gd name="connsiteY116" fmla="*/ 453990 h 1426750"/>
              <a:gd name="connsiteX117" fmla="*/ 6266968 w 7772644"/>
              <a:gd name="connsiteY117" fmla="*/ 453666 h 1426750"/>
              <a:gd name="connsiteX118" fmla="*/ 4648616 w 7772644"/>
              <a:gd name="connsiteY118" fmla="*/ 453666 h 1426750"/>
              <a:gd name="connsiteX119" fmla="*/ 5566926 w 7772644"/>
              <a:gd name="connsiteY119" fmla="*/ 453666 h 1426750"/>
              <a:gd name="connsiteX120" fmla="*/ 5577740 w 7772644"/>
              <a:gd name="connsiteY120" fmla="*/ 464476 h 1426750"/>
              <a:gd name="connsiteX121" fmla="*/ 5577781 w 7772644"/>
              <a:gd name="connsiteY121" fmla="*/ 464476 h 1426750"/>
              <a:gd name="connsiteX122" fmla="*/ 5566966 w 7772644"/>
              <a:gd name="connsiteY122" fmla="*/ 475287 h 1426750"/>
              <a:gd name="connsiteX123" fmla="*/ 4696976 w 7772644"/>
              <a:gd name="connsiteY123" fmla="*/ 475287 h 1426750"/>
              <a:gd name="connsiteX124" fmla="*/ 4694505 w 7772644"/>
              <a:gd name="connsiteY124" fmla="*/ 475610 h 1426750"/>
              <a:gd name="connsiteX125" fmla="*/ 4081178 w 7772644"/>
              <a:gd name="connsiteY125" fmla="*/ 475610 h 1426750"/>
              <a:gd name="connsiteX126" fmla="*/ 4070364 w 7772644"/>
              <a:gd name="connsiteY126" fmla="*/ 464800 h 1426750"/>
              <a:gd name="connsiteX127" fmla="*/ 4081178 w 7772644"/>
              <a:gd name="connsiteY127" fmla="*/ 453990 h 1426750"/>
              <a:gd name="connsiteX128" fmla="*/ 4646146 w 7772644"/>
              <a:gd name="connsiteY128" fmla="*/ 453990 h 1426750"/>
              <a:gd name="connsiteX129" fmla="*/ 4648616 w 7772644"/>
              <a:gd name="connsiteY129" fmla="*/ 453666 h 1426750"/>
              <a:gd name="connsiteX130" fmla="*/ 3061004 w 7772644"/>
              <a:gd name="connsiteY130" fmla="*/ 453666 h 1426750"/>
              <a:gd name="connsiteX131" fmla="*/ 3979314 w 7772644"/>
              <a:gd name="connsiteY131" fmla="*/ 453666 h 1426750"/>
              <a:gd name="connsiteX132" fmla="*/ 3990128 w 7772644"/>
              <a:gd name="connsiteY132" fmla="*/ 464476 h 1426750"/>
              <a:gd name="connsiteX133" fmla="*/ 3990169 w 7772644"/>
              <a:gd name="connsiteY133" fmla="*/ 464476 h 1426750"/>
              <a:gd name="connsiteX134" fmla="*/ 3979355 w 7772644"/>
              <a:gd name="connsiteY134" fmla="*/ 475287 h 1426750"/>
              <a:gd name="connsiteX135" fmla="*/ 3103775 w 7772644"/>
              <a:gd name="connsiteY135" fmla="*/ 475287 h 1426750"/>
              <a:gd name="connsiteX136" fmla="*/ 3101304 w 7772644"/>
              <a:gd name="connsiteY136" fmla="*/ 475610 h 1426750"/>
              <a:gd name="connsiteX137" fmla="*/ 2487977 w 7772644"/>
              <a:gd name="connsiteY137" fmla="*/ 475610 h 1426750"/>
              <a:gd name="connsiteX138" fmla="*/ 2477163 w 7772644"/>
              <a:gd name="connsiteY138" fmla="*/ 464800 h 1426750"/>
              <a:gd name="connsiteX139" fmla="*/ 2487977 w 7772644"/>
              <a:gd name="connsiteY139" fmla="*/ 453990 h 1426750"/>
              <a:gd name="connsiteX140" fmla="*/ 3058534 w 7772644"/>
              <a:gd name="connsiteY140" fmla="*/ 453990 h 1426750"/>
              <a:gd name="connsiteX141" fmla="*/ 3061004 w 7772644"/>
              <a:gd name="connsiteY141" fmla="*/ 453666 h 1426750"/>
              <a:gd name="connsiteX142" fmla="*/ 1467805 w 7772644"/>
              <a:gd name="connsiteY142" fmla="*/ 453666 h 1426750"/>
              <a:gd name="connsiteX143" fmla="*/ 2386115 w 7772644"/>
              <a:gd name="connsiteY143" fmla="*/ 453666 h 1426750"/>
              <a:gd name="connsiteX144" fmla="*/ 2396929 w 7772644"/>
              <a:gd name="connsiteY144" fmla="*/ 464476 h 1426750"/>
              <a:gd name="connsiteX145" fmla="*/ 2396969 w 7772644"/>
              <a:gd name="connsiteY145" fmla="*/ 464476 h 1426750"/>
              <a:gd name="connsiteX146" fmla="*/ 2386155 w 7772644"/>
              <a:gd name="connsiteY146" fmla="*/ 475287 h 1426750"/>
              <a:gd name="connsiteX147" fmla="*/ 1516165 w 7772644"/>
              <a:gd name="connsiteY147" fmla="*/ 475287 h 1426750"/>
              <a:gd name="connsiteX148" fmla="*/ 1513694 w 7772644"/>
              <a:gd name="connsiteY148" fmla="*/ 475610 h 1426750"/>
              <a:gd name="connsiteX149" fmla="*/ 900368 w 7772644"/>
              <a:gd name="connsiteY149" fmla="*/ 475610 h 1426750"/>
              <a:gd name="connsiteX150" fmla="*/ 889554 w 7772644"/>
              <a:gd name="connsiteY150" fmla="*/ 464800 h 1426750"/>
              <a:gd name="connsiteX151" fmla="*/ 900368 w 7772644"/>
              <a:gd name="connsiteY151" fmla="*/ 453990 h 1426750"/>
              <a:gd name="connsiteX152" fmla="*/ 1465334 w 7772644"/>
              <a:gd name="connsiteY152" fmla="*/ 453990 h 1426750"/>
              <a:gd name="connsiteX153" fmla="*/ 1467805 w 7772644"/>
              <a:gd name="connsiteY153" fmla="*/ 453666 h 1426750"/>
              <a:gd name="connsiteX154" fmla="*/ 2 w 7772644"/>
              <a:gd name="connsiteY154" fmla="*/ 453666 h 1426750"/>
              <a:gd name="connsiteX155" fmla="*/ 798505 w 7772644"/>
              <a:gd name="connsiteY155" fmla="*/ 453666 h 1426750"/>
              <a:gd name="connsiteX156" fmla="*/ 809319 w 7772644"/>
              <a:gd name="connsiteY156" fmla="*/ 464476 h 1426750"/>
              <a:gd name="connsiteX157" fmla="*/ 798505 w 7772644"/>
              <a:gd name="connsiteY157" fmla="*/ 475287 h 1426750"/>
              <a:gd name="connsiteX158" fmla="*/ 2 w 7772644"/>
              <a:gd name="connsiteY158" fmla="*/ 475287 h 1426750"/>
              <a:gd name="connsiteX159" fmla="*/ 2 w 7772644"/>
              <a:gd name="connsiteY159" fmla="*/ 227177 h 1426750"/>
              <a:gd name="connsiteX160" fmla="*/ 375984 w 7772644"/>
              <a:gd name="connsiteY160" fmla="*/ 227177 h 1426750"/>
              <a:gd name="connsiteX161" fmla="*/ 383194 w 7772644"/>
              <a:gd name="connsiteY161" fmla="*/ 234384 h 1426750"/>
              <a:gd name="connsiteX162" fmla="*/ 375984 w 7772644"/>
              <a:gd name="connsiteY162" fmla="*/ 241591 h 1426750"/>
              <a:gd name="connsiteX163" fmla="*/ 2 w 7772644"/>
              <a:gd name="connsiteY163" fmla="*/ 241591 h 1426750"/>
              <a:gd name="connsiteX164" fmla="*/ 6981551 w 7772644"/>
              <a:gd name="connsiteY164" fmla="*/ 226934 h 1426750"/>
              <a:gd name="connsiteX165" fmla="*/ 7772602 w 7772644"/>
              <a:gd name="connsiteY165" fmla="*/ 226934 h 1426750"/>
              <a:gd name="connsiteX166" fmla="*/ 7772602 w 7772644"/>
              <a:gd name="connsiteY166" fmla="*/ 241348 h 1426750"/>
              <a:gd name="connsiteX167" fmla="*/ 6981551 w 7772644"/>
              <a:gd name="connsiteY167" fmla="*/ 241348 h 1426750"/>
              <a:gd name="connsiteX168" fmla="*/ 6974341 w 7772644"/>
              <a:gd name="connsiteY168" fmla="*/ 234141 h 1426750"/>
              <a:gd name="connsiteX169" fmla="*/ 6981551 w 7772644"/>
              <a:gd name="connsiteY169" fmla="*/ 226934 h 1426750"/>
              <a:gd name="connsiteX170" fmla="*/ 5363279 w 7772644"/>
              <a:gd name="connsiteY170" fmla="*/ 226934 h 1426750"/>
              <a:gd name="connsiteX171" fmla="*/ 6282116 w 7772644"/>
              <a:gd name="connsiteY171" fmla="*/ 226934 h 1426750"/>
              <a:gd name="connsiteX172" fmla="*/ 6283816 w 7772644"/>
              <a:gd name="connsiteY172" fmla="*/ 227177 h 1426750"/>
              <a:gd name="connsiteX173" fmla="*/ 6762757 w 7772644"/>
              <a:gd name="connsiteY173" fmla="*/ 227177 h 1426750"/>
              <a:gd name="connsiteX174" fmla="*/ 6769966 w 7772644"/>
              <a:gd name="connsiteY174" fmla="*/ 234384 h 1426750"/>
              <a:gd name="connsiteX175" fmla="*/ 6762757 w 7772644"/>
              <a:gd name="connsiteY175" fmla="*/ 241591 h 1426750"/>
              <a:gd name="connsiteX176" fmla="*/ 6266968 w 7772644"/>
              <a:gd name="connsiteY176" fmla="*/ 241591 h 1426750"/>
              <a:gd name="connsiteX177" fmla="*/ 6265267 w 7772644"/>
              <a:gd name="connsiteY177" fmla="*/ 241348 h 1426750"/>
              <a:gd name="connsiteX178" fmla="*/ 5363279 w 7772644"/>
              <a:gd name="connsiteY178" fmla="*/ 241348 h 1426750"/>
              <a:gd name="connsiteX179" fmla="*/ 5356070 w 7772644"/>
              <a:gd name="connsiteY179" fmla="*/ 234141 h 1426750"/>
              <a:gd name="connsiteX180" fmla="*/ 5363279 w 7772644"/>
              <a:gd name="connsiteY180" fmla="*/ 226934 h 1426750"/>
              <a:gd name="connsiteX181" fmla="*/ 3775588 w 7772644"/>
              <a:gd name="connsiteY181" fmla="*/ 226934 h 1426750"/>
              <a:gd name="connsiteX182" fmla="*/ 4694424 w 7772644"/>
              <a:gd name="connsiteY182" fmla="*/ 226934 h 1426750"/>
              <a:gd name="connsiteX183" fmla="*/ 4696125 w 7772644"/>
              <a:gd name="connsiteY183" fmla="*/ 227177 h 1426750"/>
              <a:gd name="connsiteX184" fmla="*/ 5144364 w 7772644"/>
              <a:gd name="connsiteY184" fmla="*/ 227177 h 1426750"/>
              <a:gd name="connsiteX185" fmla="*/ 5151574 w 7772644"/>
              <a:gd name="connsiteY185" fmla="*/ 234384 h 1426750"/>
              <a:gd name="connsiteX186" fmla="*/ 5144364 w 7772644"/>
              <a:gd name="connsiteY186" fmla="*/ 241591 h 1426750"/>
              <a:gd name="connsiteX187" fmla="*/ 4648575 w 7772644"/>
              <a:gd name="connsiteY187" fmla="*/ 241591 h 1426750"/>
              <a:gd name="connsiteX188" fmla="*/ 4646874 w 7772644"/>
              <a:gd name="connsiteY188" fmla="*/ 241348 h 1426750"/>
              <a:gd name="connsiteX189" fmla="*/ 3775588 w 7772644"/>
              <a:gd name="connsiteY189" fmla="*/ 241348 h 1426750"/>
              <a:gd name="connsiteX190" fmla="*/ 3768378 w 7772644"/>
              <a:gd name="connsiteY190" fmla="*/ 234141 h 1426750"/>
              <a:gd name="connsiteX191" fmla="*/ 3775588 w 7772644"/>
              <a:gd name="connsiteY191" fmla="*/ 226934 h 1426750"/>
              <a:gd name="connsiteX192" fmla="*/ 2182388 w 7772644"/>
              <a:gd name="connsiteY192" fmla="*/ 226934 h 1426750"/>
              <a:gd name="connsiteX193" fmla="*/ 3101224 w 7772644"/>
              <a:gd name="connsiteY193" fmla="*/ 226934 h 1426750"/>
              <a:gd name="connsiteX194" fmla="*/ 3102925 w 7772644"/>
              <a:gd name="connsiteY194" fmla="*/ 227177 h 1426750"/>
              <a:gd name="connsiteX195" fmla="*/ 3556753 w 7772644"/>
              <a:gd name="connsiteY195" fmla="*/ 227177 h 1426750"/>
              <a:gd name="connsiteX196" fmla="*/ 3563963 w 7772644"/>
              <a:gd name="connsiteY196" fmla="*/ 234384 h 1426750"/>
              <a:gd name="connsiteX197" fmla="*/ 3556753 w 7772644"/>
              <a:gd name="connsiteY197" fmla="*/ 241591 h 1426750"/>
              <a:gd name="connsiteX198" fmla="*/ 3060964 w 7772644"/>
              <a:gd name="connsiteY198" fmla="*/ 241591 h 1426750"/>
              <a:gd name="connsiteX199" fmla="*/ 3059263 w 7772644"/>
              <a:gd name="connsiteY199" fmla="*/ 241348 h 1426750"/>
              <a:gd name="connsiteX200" fmla="*/ 2182388 w 7772644"/>
              <a:gd name="connsiteY200" fmla="*/ 241348 h 1426750"/>
              <a:gd name="connsiteX201" fmla="*/ 2175178 w 7772644"/>
              <a:gd name="connsiteY201" fmla="*/ 234141 h 1426750"/>
              <a:gd name="connsiteX202" fmla="*/ 2182388 w 7772644"/>
              <a:gd name="connsiteY202" fmla="*/ 226934 h 1426750"/>
              <a:gd name="connsiteX203" fmla="*/ 594817 w 7772644"/>
              <a:gd name="connsiteY203" fmla="*/ 226934 h 1426750"/>
              <a:gd name="connsiteX204" fmla="*/ 1513654 w 7772644"/>
              <a:gd name="connsiteY204" fmla="*/ 226934 h 1426750"/>
              <a:gd name="connsiteX205" fmla="*/ 1515355 w 7772644"/>
              <a:gd name="connsiteY205" fmla="*/ 227177 h 1426750"/>
              <a:gd name="connsiteX206" fmla="*/ 1963594 w 7772644"/>
              <a:gd name="connsiteY206" fmla="*/ 227177 h 1426750"/>
              <a:gd name="connsiteX207" fmla="*/ 1970804 w 7772644"/>
              <a:gd name="connsiteY207" fmla="*/ 234384 h 1426750"/>
              <a:gd name="connsiteX208" fmla="*/ 1963594 w 7772644"/>
              <a:gd name="connsiteY208" fmla="*/ 241591 h 1426750"/>
              <a:gd name="connsiteX209" fmla="*/ 1467805 w 7772644"/>
              <a:gd name="connsiteY209" fmla="*/ 241591 h 1426750"/>
              <a:gd name="connsiteX210" fmla="*/ 1466104 w 7772644"/>
              <a:gd name="connsiteY210" fmla="*/ 241348 h 1426750"/>
              <a:gd name="connsiteX211" fmla="*/ 594817 w 7772644"/>
              <a:gd name="connsiteY211" fmla="*/ 241348 h 1426750"/>
              <a:gd name="connsiteX212" fmla="*/ 587608 w 7772644"/>
              <a:gd name="connsiteY212" fmla="*/ 234141 h 1426750"/>
              <a:gd name="connsiteX213" fmla="*/ 594817 w 7772644"/>
              <a:gd name="connsiteY213" fmla="*/ 226934 h 1426750"/>
              <a:gd name="connsiteX214" fmla="*/ 7492002 w 7772644"/>
              <a:gd name="connsiteY214" fmla="*/ 0 h 1426750"/>
              <a:gd name="connsiteX215" fmla="*/ 7772602 w 7772644"/>
              <a:gd name="connsiteY215" fmla="*/ 0 h 1426750"/>
              <a:gd name="connsiteX216" fmla="*/ 7772602 w 7772644"/>
              <a:gd name="connsiteY216" fmla="*/ 7207 h 1426750"/>
              <a:gd name="connsiteX217" fmla="*/ 7492002 w 7772644"/>
              <a:gd name="connsiteY217" fmla="*/ 7207 h 1426750"/>
              <a:gd name="connsiteX218" fmla="*/ 7488397 w 7772644"/>
              <a:gd name="connsiteY218" fmla="*/ 3603 h 1426750"/>
              <a:gd name="connsiteX219" fmla="*/ 7492002 w 7772644"/>
              <a:gd name="connsiteY219" fmla="*/ 0 h 1426750"/>
              <a:gd name="connsiteX220" fmla="*/ 5873690 w 7772644"/>
              <a:gd name="connsiteY220" fmla="*/ 0 h 1426750"/>
              <a:gd name="connsiteX221" fmla="*/ 7185034 w 7772644"/>
              <a:gd name="connsiteY221" fmla="*/ 0 h 1426750"/>
              <a:gd name="connsiteX222" fmla="*/ 7188639 w 7772644"/>
              <a:gd name="connsiteY222" fmla="*/ 3603 h 1426750"/>
              <a:gd name="connsiteX223" fmla="*/ 7185034 w 7772644"/>
              <a:gd name="connsiteY223" fmla="*/ 7207 h 1426750"/>
              <a:gd name="connsiteX224" fmla="*/ 5873690 w 7772644"/>
              <a:gd name="connsiteY224" fmla="*/ 7207 h 1426750"/>
              <a:gd name="connsiteX225" fmla="*/ 5870085 w 7772644"/>
              <a:gd name="connsiteY225" fmla="*/ 3603 h 1426750"/>
              <a:gd name="connsiteX226" fmla="*/ 5873690 w 7772644"/>
              <a:gd name="connsiteY226" fmla="*/ 0 h 1426750"/>
              <a:gd name="connsiteX227" fmla="*/ 4286039 w 7772644"/>
              <a:gd name="connsiteY227" fmla="*/ 0 h 1426750"/>
              <a:gd name="connsiteX228" fmla="*/ 5566642 w 7772644"/>
              <a:gd name="connsiteY228" fmla="*/ 0 h 1426750"/>
              <a:gd name="connsiteX229" fmla="*/ 5570247 w 7772644"/>
              <a:gd name="connsiteY229" fmla="*/ 3603 h 1426750"/>
              <a:gd name="connsiteX230" fmla="*/ 5566642 w 7772644"/>
              <a:gd name="connsiteY230" fmla="*/ 7207 h 1426750"/>
              <a:gd name="connsiteX231" fmla="*/ 4286039 w 7772644"/>
              <a:gd name="connsiteY231" fmla="*/ 7207 h 1426750"/>
              <a:gd name="connsiteX232" fmla="*/ 4282434 w 7772644"/>
              <a:gd name="connsiteY232" fmla="*/ 3603 h 1426750"/>
              <a:gd name="connsiteX233" fmla="*/ 4286039 w 7772644"/>
              <a:gd name="connsiteY233" fmla="*/ 0 h 1426750"/>
              <a:gd name="connsiteX234" fmla="*/ 2692879 w 7772644"/>
              <a:gd name="connsiteY234" fmla="*/ 0 h 1426750"/>
              <a:gd name="connsiteX235" fmla="*/ 3979071 w 7772644"/>
              <a:gd name="connsiteY235" fmla="*/ 0 h 1426750"/>
              <a:gd name="connsiteX236" fmla="*/ 3982676 w 7772644"/>
              <a:gd name="connsiteY236" fmla="*/ 3603 h 1426750"/>
              <a:gd name="connsiteX237" fmla="*/ 3979071 w 7772644"/>
              <a:gd name="connsiteY237" fmla="*/ 7207 h 1426750"/>
              <a:gd name="connsiteX238" fmla="*/ 2692879 w 7772644"/>
              <a:gd name="connsiteY238" fmla="*/ 7207 h 1426750"/>
              <a:gd name="connsiteX239" fmla="*/ 2689274 w 7772644"/>
              <a:gd name="connsiteY239" fmla="*/ 3603 h 1426750"/>
              <a:gd name="connsiteX240" fmla="*/ 2692879 w 7772644"/>
              <a:gd name="connsiteY240" fmla="*/ 0 h 1426750"/>
              <a:gd name="connsiteX241" fmla="*/ 1105229 w 7772644"/>
              <a:gd name="connsiteY241" fmla="*/ 0 h 1426750"/>
              <a:gd name="connsiteX242" fmla="*/ 2385831 w 7772644"/>
              <a:gd name="connsiteY242" fmla="*/ 0 h 1426750"/>
              <a:gd name="connsiteX243" fmla="*/ 2389436 w 7772644"/>
              <a:gd name="connsiteY243" fmla="*/ 3603 h 1426750"/>
              <a:gd name="connsiteX244" fmla="*/ 2385831 w 7772644"/>
              <a:gd name="connsiteY244" fmla="*/ 7207 h 1426750"/>
              <a:gd name="connsiteX245" fmla="*/ 1105229 w 7772644"/>
              <a:gd name="connsiteY245" fmla="*/ 7207 h 1426750"/>
              <a:gd name="connsiteX246" fmla="*/ 1101624 w 7772644"/>
              <a:gd name="connsiteY246" fmla="*/ 3603 h 1426750"/>
              <a:gd name="connsiteX247" fmla="*/ 1105229 w 7772644"/>
              <a:gd name="connsiteY247" fmla="*/ 0 h 1426750"/>
              <a:gd name="connsiteX248" fmla="*/ 2 w 7772644"/>
              <a:gd name="connsiteY248" fmla="*/ 0 h 1426750"/>
              <a:gd name="connsiteX249" fmla="*/ 798221 w 7772644"/>
              <a:gd name="connsiteY249" fmla="*/ 0 h 1426750"/>
              <a:gd name="connsiteX250" fmla="*/ 801826 w 7772644"/>
              <a:gd name="connsiteY250" fmla="*/ 3603 h 1426750"/>
              <a:gd name="connsiteX251" fmla="*/ 801865 w 7772644"/>
              <a:gd name="connsiteY251" fmla="*/ 3603 h 1426750"/>
              <a:gd name="connsiteX252" fmla="*/ 798262 w 7772644"/>
              <a:gd name="connsiteY252" fmla="*/ 7207 h 1426750"/>
              <a:gd name="connsiteX253" fmla="*/ 2 w 7772644"/>
              <a:gd name="connsiteY253" fmla="*/ 7207 h 142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Lst>
            <a:rect l="l" t="t" r="r" b="b"/>
            <a:pathLst>
              <a:path w="7772644" h="1426750">
                <a:moveTo>
                  <a:pt x="0" y="1347475"/>
                </a:moveTo>
                <a:lnTo>
                  <a:pt x="1467684" y="1347475"/>
                </a:lnTo>
                <a:lnTo>
                  <a:pt x="1513735" y="1347475"/>
                </a:lnTo>
                <a:lnTo>
                  <a:pt x="3060884" y="1347475"/>
                </a:lnTo>
                <a:lnTo>
                  <a:pt x="3101346" y="1347475"/>
                </a:lnTo>
                <a:lnTo>
                  <a:pt x="4648495" y="1347475"/>
                </a:lnTo>
                <a:lnTo>
                  <a:pt x="4694546" y="1347475"/>
                </a:lnTo>
                <a:lnTo>
                  <a:pt x="6266847" y="1347475"/>
                </a:lnTo>
                <a:lnTo>
                  <a:pt x="6282157" y="1347475"/>
                </a:lnTo>
                <a:lnTo>
                  <a:pt x="7772644" y="1347475"/>
                </a:lnTo>
                <a:lnTo>
                  <a:pt x="7772644" y="1426750"/>
                </a:lnTo>
                <a:lnTo>
                  <a:pt x="6282157" y="1426750"/>
                </a:lnTo>
                <a:lnTo>
                  <a:pt x="6266847" y="1426750"/>
                </a:lnTo>
                <a:lnTo>
                  <a:pt x="4694546" y="1426750"/>
                </a:lnTo>
                <a:lnTo>
                  <a:pt x="4648495" y="1426750"/>
                </a:lnTo>
                <a:lnTo>
                  <a:pt x="3101346" y="1426750"/>
                </a:lnTo>
                <a:lnTo>
                  <a:pt x="3060884" y="1426750"/>
                </a:lnTo>
                <a:lnTo>
                  <a:pt x="1513735" y="1426750"/>
                </a:lnTo>
                <a:lnTo>
                  <a:pt x="1467684" y="1426750"/>
                </a:lnTo>
                <a:lnTo>
                  <a:pt x="0" y="1426750"/>
                </a:lnTo>
                <a:close/>
                <a:moveTo>
                  <a:pt x="0" y="1127707"/>
                </a:moveTo>
                <a:lnTo>
                  <a:pt x="1467724" y="1127707"/>
                </a:lnTo>
                <a:lnTo>
                  <a:pt x="1513694" y="1127707"/>
                </a:lnTo>
                <a:lnTo>
                  <a:pt x="3060924" y="1127707"/>
                </a:lnTo>
                <a:lnTo>
                  <a:pt x="3101305" y="1127707"/>
                </a:lnTo>
                <a:lnTo>
                  <a:pt x="4648535" y="1127707"/>
                </a:lnTo>
                <a:lnTo>
                  <a:pt x="4694505" y="1127707"/>
                </a:lnTo>
                <a:lnTo>
                  <a:pt x="6266888" y="1127707"/>
                </a:lnTo>
                <a:lnTo>
                  <a:pt x="6282117" y="1127707"/>
                </a:lnTo>
                <a:lnTo>
                  <a:pt x="7772644" y="1127707"/>
                </a:lnTo>
                <a:lnTo>
                  <a:pt x="7772644" y="1185362"/>
                </a:lnTo>
                <a:lnTo>
                  <a:pt x="6282117" y="1185362"/>
                </a:lnTo>
                <a:lnTo>
                  <a:pt x="6266888" y="1185362"/>
                </a:lnTo>
                <a:lnTo>
                  <a:pt x="4694505" y="1185362"/>
                </a:lnTo>
                <a:lnTo>
                  <a:pt x="4648535" y="1185362"/>
                </a:lnTo>
                <a:lnTo>
                  <a:pt x="3101305" y="1185362"/>
                </a:lnTo>
                <a:lnTo>
                  <a:pt x="3060924" y="1185362"/>
                </a:lnTo>
                <a:lnTo>
                  <a:pt x="1513694" y="1185362"/>
                </a:lnTo>
                <a:lnTo>
                  <a:pt x="1467724" y="1185362"/>
                </a:lnTo>
                <a:lnTo>
                  <a:pt x="0" y="1185362"/>
                </a:lnTo>
                <a:close/>
                <a:moveTo>
                  <a:pt x="0" y="896927"/>
                </a:moveTo>
                <a:lnTo>
                  <a:pt x="1467724" y="896927"/>
                </a:lnTo>
                <a:lnTo>
                  <a:pt x="1513694" y="896927"/>
                </a:lnTo>
                <a:lnTo>
                  <a:pt x="3060924" y="896927"/>
                </a:lnTo>
                <a:lnTo>
                  <a:pt x="3101305" y="896927"/>
                </a:lnTo>
                <a:lnTo>
                  <a:pt x="4648535" y="896927"/>
                </a:lnTo>
                <a:lnTo>
                  <a:pt x="4694505" y="896927"/>
                </a:lnTo>
                <a:lnTo>
                  <a:pt x="6266888" y="896927"/>
                </a:lnTo>
                <a:lnTo>
                  <a:pt x="6282117" y="896927"/>
                </a:lnTo>
                <a:lnTo>
                  <a:pt x="7772644" y="896927"/>
                </a:lnTo>
                <a:lnTo>
                  <a:pt x="7772644" y="954582"/>
                </a:lnTo>
                <a:lnTo>
                  <a:pt x="6282117" y="954582"/>
                </a:lnTo>
                <a:lnTo>
                  <a:pt x="6266888" y="954582"/>
                </a:lnTo>
                <a:lnTo>
                  <a:pt x="4694505" y="954582"/>
                </a:lnTo>
                <a:lnTo>
                  <a:pt x="4648535" y="954582"/>
                </a:lnTo>
                <a:lnTo>
                  <a:pt x="3101305" y="954582"/>
                </a:lnTo>
                <a:lnTo>
                  <a:pt x="3060924" y="954582"/>
                </a:lnTo>
                <a:lnTo>
                  <a:pt x="1513694" y="954582"/>
                </a:lnTo>
                <a:lnTo>
                  <a:pt x="1467724" y="954582"/>
                </a:lnTo>
                <a:lnTo>
                  <a:pt x="0" y="954582"/>
                </a:lnTo>
                <a:close/>
                <a:moveTo>
                  <a:pt x="6675312" y="677280"/>
                </a:moveTo>
                <a:lnTo>
                  <a:pt x="7772643" y="677280"/>
                </a:lnTo>
                <a:lnTo>
                  <a:pt x="7772643" y="713314"/>
                </a:lnTo>
                <a:lnTo>
                  <a:pt x="6675312" y="713314"/>
                </a:lnTo>
                <a:cubicBezTo>
                  <a:pt x="6665349" y="713314"/>
                  <a:pt x="6657289" y="705257"/>
                  <a:pt x="6657289" y="695297"/>
                </a:cubicBezTo>
                <a:cubicBezTo>
                  <a:pt x="6657289" y="685337"/>
                  <a:pt x="6665349" y="677280"/>
                  <a:pt x="6675312" y="677280"/>
                </a:cubicBezTo>
                <a:close/>
                <a:moveTo>
                  <a:pt x="5056961" y="677280"/>
                </a:moveTo>
                <a:lnTo>
                  <a:pt x="6471100" y="677280"/>
                </a:lnTo>
                <a:cubicBezTo>
                  <a:pt x="6481064" y="677280"/>
                  <a:pt x="6489124" y="685337"/>
                  <a:pt x="6489124" y="695297"/>
                </a:cubicBezTo>
                <a:cubicBezTo>
                  <a:pt x="6489124" y="705257"/>
                  <a:pt x="6481064" y="713314"/>
                  <a:pt x="6471100" y="713314"/>
                </a:cubicBezTo>
                <a:lnTo>
                  <a:pt x="5056961" y="713314"/>
                </a:lnTo>
                <a:cubicBezTo>
                  <a:pt x="5046997" y="713314"/>
                  <a:pt x="5038937" y="705257"/>
                  <a:pt x="5038937" y="695297"/>
                </a:cubicBezTo>
                <a:cubicBezTo>
                  <a:pt x="5038937" y="685337"/>
                  <a:pt x="5046997" y="677280"/>
                  <a:pt x="5056961" y="677280"/>
                </a:cubicBezTo>
                <a:close/>
                <a:moveTo>
                  <a:pt x="3469350" y="677280"/>
                </a:moveTo>
                <a:lnTo>
                  <a:pt x="4852788" y="677280"/>
                </a:lnTo>
                <a:cubicBezTo>
                  <a:pt x="4862752" y="677280"/>
                  <a:pt x="4870812" y="685337"/>
                  <a:pt x="4870812" y="695297"/>
                </a:cubicBezTo>
                <a:cubicBezTo>
                  <a:pt x="4870812" y="705257"/>
                  <a:pt x="4862752" y="713314"/>
                  <a:pt x="4852788" y="713314"/>
                </a:cubicBezTo>
                <a:lnTo>
                  <a:pt x="3469350" y="713314"/>
                </a:lnTo>
                <a:cubicBezTo>
                  <a:pt x="3459386" y="713314"/>
                  <a:pt x="3451326" y="705257"/>
                  <a:pt x="3451326" y="695297"/>
                </a:cubicBezTo>
                <a:cubicBezTo>
                  <a:pt x="3451326" y="685337"/>
                  <a:pt x="3459386" y="677280"/>
                  <a:pt x="3469350" y="677280"/>
                </a:cubicBezTo>
                <a:close/>
                <a:moveTo>
                  <a:pt x="1876150" y="677280"/>
                </a:moveTo>
                <a:lnTo>
                  <a:pt x="3265137" y="677280"/>
                </a:lnTo>
                <a:cubicBezTo>
                  <a:pt x="3275101" y="677280"/>
                  <a:pt x="3283161" y="685337"/>
                  <a:pt x="3283161" y="695297"/>
                </a:cubicBezTo>
                <a:cubicBezTo>
                  <a:pt x="3283161" y="705257"/>
                  <a:pt x="3275101" y="713314"/>
                  <a:pt x="3265137" y="713314"/>
                </a:cubicBezTo>
                <a:lnTo>
                  <a:pt x="1876150" y="713314"/>
                </a:lnTo>
                <a:cubicBezTo>
                  <a:pt x="1866186" y="713314"/>
                  <a:pt x="1858126" y="705257"/>
                  <a:pt x="1858126" y="695297"/>
                </a:cubicBezTo>
                <a:cubicBezTo>
                  <a:pt x="1858126" y="685337"/>
                  <a:pt x="1866186" y="677280"/>
                  <a:pt x="1876150" y="677280"/>
                </a:cubicBezTo>
                <a:close/>
                <a:moveTo>
                  <a:pt x="288539" y="677280"/>
                </a:moveTo>
                <a:lnTo>
                  <a:pt x="1513654" y="677280"/>
                </a:lnTo>
                <a:lnTo>
                  <a:pt x="1513694" y="677280"/>
                </a:lnTo>
                <a:lnTo>
                  <a:pt x="1671977" y="677280"/>
                </a:lnTo>
                <a:cubicBezTo>
                  <a:pt x="1681941" y="677280"/>
                  <a:pt x="1690001" y="685337"/>
                  <a:pt x="1690001" y="695297"/>
                </a:cubicBezTo>
                <a:cubicBezTo>
                  <a:pt x="1690001" y="705257"/>
                  <a:pt x="1681941" y="713314"/>
                  <a:pt x="1671977" y="713314"/>
                </a:cubicBezTo>
                <a:lnTo>
                  <a:pt x="288539" y="713314"/>
                </a:lnTo>
                <a:cubicBezTo>
                  <a:pt x="278575" y="713314"/>
                  <a:pt x="270517" y="705257"/>
                  <a:pt x="270517" y="695297"/>
                </a:cubicBezTo>
                <a:cubicBezTo>
                  <a:pt x="270517" y="685337"/>
                  <a:pt x="278575" y="677280"/>
                  <a:pt x="288539" y="677280"/>
                </a:cubicBezTo>
                <a:close/>
                <a:moveTo>
                  <a:pt x="2" y="677280"/>
                </a:moveTo>
                <a:lnTo>
                  <a:pt x="84327" y="677280"/>
                </a:lnTo>
                <a:cubicBezTo>
                  <a:pt x="94290" y="677280"/>
                  <a:pt x="102350" y="685337"/>
                  <a:pt x="102350" y="695297"/>
                </a:cubicBezTo>
                <a:cubicBezTo>
                  <a:pt x="102350" y="705257"/>
                  <a:pt x="94290" y="713314"/>
                  <a:pt x="84327" y="713314"/>
                </a:cubicBezTo>
                <a:lnTo>
                  <a:pt x="2" y="713314"/>
                </a:lnTo>
                <a:close/>
                <a:moveTo>
                  <a:pt x="7287100" y="453949"/>
                </a:moveTo>
                <a:lnTo>
                  <a:pt x="7772642" y="453949"/>
                </a:lnTo>
                <a:lnTo>
                  <a:pt x="7772642" y="475569"/>
                </a:lnTo>
                <a:lnTo>
                  <a:pt x="7287100" y="475569"/>
                </a:lnTo>
                <a:cubicBezTo>
                  <a:pt x="7281106" y="475569"/>
                  <a:pt x="7276286" y="470711"/>
                  <a:pt x="7276286" y="464759"/>
                </a:cubicBezTo>
                <a:cubicBezTo>
                  <a:pt x="7276286" y="458808"/>
                  <a:pt x="7281146" y="453949"/>
                  <a:pt x="7287100" y="453949"/>
                </a:cubicBezTo>
                <a:close/>
                <a:moveTo>
                  <a:pt x="6266968" y="453666"/>
                </a:moveTo>
                <a:lnTo>
                  <a:pt x="7185277" y="453666"/>
                </a:lnTo>
                <a:cubicBezTo>
                  <a:pt x="7191231" y="453666"/>
                  <a:pt x="7196091" y="458525"/>
                  <a:pt x="7196091" y="464476"/>
                </a:cubicBezTo>
                <a:cubicBezTo>
                  <a:pt x="7196091" y="470428"/>
                  <a:pt x="7191231" y="475287"/>
                  <a:pt x="7185277" y="475287"/>
                </a:cubicBezTo>
                <a:lnTo>
                  <a:pt x="6284586" y="475287"/>
                </a:lnTo>
                <a:cubicBezTo>
                  <a:pt x="6283776" y="475489"/>
                  <a:pt x="6282966" y="475610"/>
                  <a:pt x="6282116" y="475610"/>
                </a:cubicBezTo>
                <a:lnTo>
                  <a:pt x="5668788" y="475610"/>
                </a:lnTo>
                <a:cubicBezTo>
                  <a:pt x="5662794" y="475610"/>
                  <a:pt x="5657974" y="470752"/>
                  <a:pt x="5657974" y="464800"/>
                </a:cubicBezTo>
                <a:cubicBezTo>
                  <a:pt x="5657974" y="458849"/>
                  <a:pt x="5662835" y="453990"/>
                  <a:pt x="5668788" y="453990"/>
                </a:cubicBezTo>
                <a:lnTo>
                  <a:pt x="6264497" y="453990"/>
                </a:lnTo>
                <a:cubicBezTo>
                  <a:pt x="6265307" y="453788"/>
                  <a:pt x="6266117" y="453666"/>
                  <a:pt x="6266968" y="453666"/>
                </a:cubicBezTo>
                <a:close/>
                <a:moveTo>
                  <a:pt x="4648616" y="453666"/>
                </a:moveTo>
                <a:lnTo>
                  <a:pt x="5566926" y="453666"/>
                </a:lnTo>
                <a:cubicBezTo>
                  <a:pt x="5572879" y="453666"/>
                  <a:pt x="5577740" y="458525"/>
                  <a:pt x="5577740" y="464476"/>
                </a:cubicBezTo>
                <a:lnTo>
                  <a:pt x="5577781" y="464476"/>
                </a:lnTo>
                <a:cubicBezTo>
                  <a:pt x="5577781" y="470428"/>
                  <a:pt x="5572920" y="475287"/>
                  <a:pt x="5566966" y="475287"/>
                </a:cubicBezTo>
                <a:lnTo>
                  <a:pt x="4696976" y="475287"/>
                </a:lnTo>
                <a:cubicBezTo>
                  <a:pt x="4696166" y="475489"/>
                  <a:pt x="4695356" y="475610"/>
                  <a:pt x="4694505" y="475610"/>
                </a:cubicBezTo>
                <a:lnTo>
                  <a:pt x="4081178" y="475610"/>
                </a:lnTo>
                <a:cubicBezTo>
                  <a:pt x="4075224" y="475610"/>
                  <a:pt x="4070364" y="470752"/>
                  <a:pt x="4070364" y="464800"/>
                </a:cubicBezTo>
                <a:cubicBezTo>
                  <a:pt x="4070364" y="458849"/>
                  <a:pt x="4075224" y="453990"/>
                  <a:pt x="4081178" y="453990"/>
                </a:cubicBezTo>
                <a:lnTo>
                  <a:pt x="4646146" y="453990"/>
                </a:lnTo>
                <a:cubicBezTo>
                  <a:pt x="4646955" y="453788"/>
                  <a:pt x="4647766" y="453666"/>
                  <a:pt x="4648616" y="453666"/>
                </a:cubicBezTo>
                <a:close/>
                <a:moveTo>
                  <a:pt x="3061004" y="453666"/>
                </a:moveTo>
                <a:lnTo>
                  <a:pt x="3979314" y="453666"/>
                </a:lnTo>
                <a:cubicBezTo>
                  <a:pt x="3985268" y="453666"/>
                  <a:pt x="3990128" y="458525"/>
                  <a:pt x="3990128" y="464476"/>
                </a:cubicBezTo>
                <a:lnTo>
                  <a:pt x="3990169" y="464476"/>
                </a:lnTo>
                <a:cubicBezTo>
                  <a:pt x="3990169" y="470428"/>
                  <a:pt x="3985308" y="475287"/>
                  <a:pt x="3979355" y="475287"/>
                </a:cubicBezTo>
                <a:lnTo>
                  <a:pt x="3103775" y="475287"/>
                </a:lnTo>
                <a:cubicBezTo>
                  <a:pt x="3102965" y="475489"/>
                  <a:pt x="3102155" y="475610"/>
                  <a:pt x="3101304" y="475610"/>
                </a:cubicBezTo>
                <a:lnTo>
                  <a:pt x="2487977" y="475610"/>
                </a:lnTo>
                <a:cubicBezTo>
                  <a:pt x="2482023" y="475610"/>
                  <a:pt x="2477163" y="470752"/>
                  <a:pt x="2477163" y="464800"/>
                </a:cubicBezTo>
                <a:cubicBezTo>
                  <a:pt x="2477163" y="458849"/>
                  <a:pt x="2482023" y="453990"/>
                  <a:pt x="2487977" y="453990"/>
                </a:cubicBezTo>
                <a:lnTo>
                  <a:pt x="3058534" y="453990"/>
                </a:lnTo>
                <a:cubicBezTo>
                  <a:pt x="3059344" y="453788"/>
                  <a:pt x="3060154" y="453666"/>
                  <a:pt x="3061004" y="453666"/>
                </a:cubicBezTo>
                <a:close/>
                <a:moveTo>
                  <a:pt x="1467805" y="453666"/>
                </a:moveTo>
                <a:lnTo>
                  <a:pt x="2386115" y="453666"/>
                </a:lnTo>
                <a:cubicBezTo>
                  <a:pt x="2392068" y="453666"/>
                  <a:pt x="2396929" y="458525"/>
                  <a:pt x="2396929" y="464476"/>
                </a:cubicBezTo>
                <a:lnTo>
                  <a:pt x="2396969" y="464476"/>
                </a:lnTo>
                <a:cubicBezTo>
                  <a:pt x="2396969" y="470428"/>
                  <a:pt x="2392109" y="475287"/>
                  <a:pt x="2386155" y="475287"/>
                </a:cubicBezTo>
                <a:lnTo>
                  <a:pt x="1516165" y="475287"/>
                </a:lnTo>
                <a:cubicBezTo>
                  <a:pt x="1515355" y="475489"/>
                  <a:pt x="1514545" y="475610"/>
                  <a:pt x="1513694" y="475610"/>
                </a:cubicBezTo>
                <a:lnTo>
                  <a:pt x="900368" y="475610"/>
                </a:lnTo>
                <a:cubicBezTo>
                  <a:pt x="894414" y="475610"/>
                  <a:pt x="889554" y="470752"/>
                  <a:pt x="889554" y="464800"/>
                </a:cubicBezTo>
                <a:cubicBezTo>
                  <a:pt x="889554" y="458849"/>
                  <a:pt x="894414" y="453990"/>
                  <a:pt x="900368" y="453990"/>
                </a:cubicBezTo>
                <a:lnTo>
                  <a:pt x="1465334" y="453990"/>
                </a:lnTo>
                <a:cubicBezTo>
                  <a:pt x="1466144" y="453788"/>
                  <a:pt x="1466954" y="453666"/>
                  <a:pt x="1467805" y="453666"/>
                </a:cubicBezTo>
                <a:close/>
                <a:moveTo>
                  <a:pt x="2" y="453666"/>
                </a:moveTo>
                <a:lnTo>
                  <a:pt x="798505" y="453666"/>
                </a:lnTo>
                <a:cubicBezTo>
                  <a:pt x="804458" y="453666"/>
                  <a:pt x="809319" y="458525"/>
                  <a:pt x="809319" y="464476"/>
                </a:cubicBezTo>
                <a:cubicBezTo>
                  <a:pt x="809319" y="470428"/>
                  <a:pt x="804458" y="475287"/>
                  <a:pt x="798505" y="475287"/>
                </a:cubicBezTo>
                <a:lnTo>
                  <a:pt x="2" y="475287"/>
                </a:lnTo>
                <a:close/>
                <a:moveTo>
                  <a:pt x="2" y="227177"/>
                </a:moveTo>
                <a:lnTo>
                  <a:pt x="375984" y="227177"/>
                </a:lnTo>
                <a:cubicBezTo>
                  <a:pt x="379954" y="227177"/>
                  <a:pt x="383194" y="230416"/>
                  <a:pt x="383194" y="234384"/>
                </a:cubicBezTo>
                <a:cubicBezTo>
                  <a:pt x="383194" y="238352"/>
                  <a:pt x="379954" y="241591"/>
                  <a:pt x="375984" y="241591"/>
                </a:cubicBezTo>
                <a:lnTo>
                  <a:pt x="2" y="241591"/>
                </a:lnTo>
                <a:close/>
                <a:moveTo>
                  <a:pt x="6981551" y="226934"/>
                </a:moveTo>
                <a:lnTo>
                  <a:pt x="7772602" y="226934"/>
                </a:lnTo>
                <a:lnTo>
                  <a:pt x="7772602" y="241348"/>
                </a:lnTo>
                <a:lnTo>
                  <a:pt x="6981551" y="241348"/>
                </a:lnTo>
                <a:cubicBezTo>
                  <a:pt x="6977581" y="241348"/>
                  <a:pt x="6974341" y="238109"/>
                  <a:pt x="6974341" y="234141"/>
                </a:cubicBezTo>
                <a:cubicBezTo>
                  <a:pt x="6974341" y="230173"/>
                  <a:pt x="6977581" y="226934"/>
                  <a:pt x="6981551" y="226934"/>
                </a:cubicBezTo>
                <a:close/>
                <a:moveTo>
                  <a:pt x="5363279" y="226934"/>
                </a:moveTo>
                <a:lnTo>
                  <a:pt x="6282116" y="226934"/>
                </a:lnTo>
                <a:cubicBezTo>
                  <a:pt x="6282682" y="226934"/>
                  <a:pt x="6283249" y="227056"/>
                  <a:pt x="6283816" y="227177"/>
                </a:cubicBezTo>
                <a:lnTo>
                  <a:pt x="6762757" y="227177"/>
                </a:lnTo>
                <a:cubicBezTo>
                  <a:pt x="6766726" y="227177"/>
                  <a:pt x="6769966" y="230416"/>
                  <a:pt x="6769966" y="234384"/>
                </a:cubicBezTo>
                <a:cubicBezTo>
                  <a:pt x="6769966" y="238352"/>
                  <a:pt x="6766726" y="241591"/>
                  <a:pt x="6762757" y="241591"/>
                </a:cubicBezTo>
                <a:lnTo>
                  <a:pt x="6266968" y="241591"/>
                </a:lnTo>
                <a:cubicBezTo>
                  <a:pt x="6266401" y="241591"/>
                  <a:pt x="6265834" y="241469"/>
                  <a:pt x="6265267" y="241348"/>
                </a:cubicBezTo>
                <a:lnTo>
                  <a:pt x="5363279" y="241348"/>
                </a:lnTo>
                <a:cubicBezTo>
                  <a:pt x="5359310" y="241348"/>
                  <a:pt x="5356070" y="238109"/>
                  <a:pt x="5356070" y="234141"/>
                </a:cubicBezTo>
                <a:cubicBezTo>
                  <a:pt x="5356070" y="230173"/>
                  <a:pt x="5359310" y="226934"/>
                  <a:pt x="5363279" y="226934"/>
                </a:cubicBezTo>
                <a:close/>
                <a:moveTo>
                  <a:pt x="3775588" y="226934"/>
                </a:moveTo>
                <a:lnTo>
                  <a:pt x="4694424" y="226934"/>
                </a:lnTo>
                <a:cubicBezTo>
                  <a:pt x="4694991" y="226934"/>
                  <a:pt x="4695558" y="227056"/>
                  <a:pt x="4696125" y="227177"/>
                </a:cubicBezTo>
                <a:lnTo>
                  <a:pt x="5144364" y="227177"/>
                </a:lnTo>
                <a:cubicBezTo>
                  <a:pt x="5148334" y="227177"/>
                  <a:pt x="5151574" y="230416"/>
                  <a:pt x="5151574" y="234384"/>
                </a:cubicBezTo>
                <a:cubicBezTo>
                  <a:pt x="5151574" y="238352"/>
                  <a:pt x="5148334" y="241591"/>
                  <a:pt x="5144364" y="241591"/>
                </a:cubicBezTo>
                <a:lnTo>
                  <a:pt x="4648575" y="241591"/>
                </a:lnTo>
                <a:cubicBezTo>
                  <a:pt x="4648008" y="241591"/>
                  <a:pt x="4647441" y="241469"/>
                  <a:pt x="4646874" y="241348"/>
                </a:cubicBezTo>
                <a:lnTo>
                  <a:pt x="3775588" y="241348"/>
                </a:lnTo>
                <a:cubicBezTo>
                  <a:pt x="3771618" y="241348"/>
                  <a:pt x="3768378" y="238109"/>
                  <a:pt x="3768378" y="234141"/>
                </a:cubicBezTo>
                <a:cubicBezTo>
                  <a:pt x="3768378" y="230173"/>
                  <a:pt x="3771618" y="226934"/>
                  <a:pt x="3775588" y="226934"/>
                </a:cubicBezTo>
                <a:close/>
                <a:moveTo>
                  <a:pt x="2182388" y="226934"/>
                </a:moveTo>
                <a:lnTo>
                  <a:pt x="3101224" y="226934"/>
                </a:lnTo>
                <a:cubicBezTo>
                  <a:pt x="3101791" y="226934"/>
                  <a:pt x="3102358" y="227056"/>
                  <a:pt x="3102925" y="227177"/>
                </a:cubicBezTo>
                <a:lnTo>
                  <a:pt x="3556753" y="227177"/>
                </a:lnTo>
                <a:cubicBezTo>
                  <a:pt x="3560723" y="227177"/>
                  <a:pt x="3563963" y="230416"/>
                  <a:pt x="3563963" y="234384"/>
                </a:cubicBezTo>
                <a:cubicBezTo>
                  <a:pt x="3563963" y="238352"/>
                  <a:pt x="3560723" y="241591"/>
                  <a:pt x="3556753" y="241591"/>
                </a:cubicBezTo>
                <a:lnTo>
                  <a:pt x="3060964" y="241591"/>
                </a:lnTo>
                <a:cubicBezTo>
                  <a:pt x="3060397" y="241591"/>
                  <a:pt x="3059830" y="241469"/>
                  <a:pt x="3059263" y="241348"/>
                </a:cubicBezTo>
                <a:lnTo>
                  <a:pt x="2182388" y="241348"/>
                </a:lnTo>
                <a:cubicBezTo>
                  <a:pt x="2178418" y="241348"/>
                  <a:pt x="2175178" y="238109"/>
                  <a:pt x="2175178" y="234141"/>
                </a:cubicBezTo>
                <a:cubicBezTo>
                  <a:pt x="2175178" y="230173"/>
                  <a:pt x="2178418" y="226934"/>
                  <a:pt x="2182388" y="226934"/>
                </a:cubicBezTo>
                <a:close/>
                <a:moveTo>
                  <a:pt x="594817" y="226934"/>
                </a:moveTo>
                <a:lnTo>
                  <a:pt x="1513654" y="226934"/>
                </a:lnTo>
                <a:cubicBezTo>
                  <a:pt x="1514221" y="226934"/>
                  <a:pt x="1514788" y="227056"/>
                  <a:pt x="1515355" y="227177"/>
                </a:cubicBezTo>
                <a:lnTo>
                  <a:pt x="1963594" y="227177"/>
                </a:lnTo>
                <a:cubicBezTo>
                  <a:pt x="1967563" y="227177"/>
                  <a:pt x="1970804" y="230416"/>
                  <a:pt x="1970804" y="234384"/>
                </a:cubicBezTo>
                <a:cubicBezTo>
                  <a:pt x="1970804" y="238352"/>
                  <a:pt x="1967563" y="241591"/>
                  <a:pt x="1963594" y="241591"/>
                </a:cubicBezTo>
                <a:lnTo>
                  <a:pt x="1467805" y="241591"/>
                </a:lnTo>
                <a:cubicBezTo>
                  <a:pt x="1467238" y="241591"/>
                  <a:pt x="1466671" y="241469"/>
                  <a:pt x="1466104" y="241348"/>
                </a:cubicBezTo>
                <a:lnTo>
                  <a:pt x="594817" y="241348"/>
                </a:lnTo>
                <a:cubicBezTo>
                  <a:pt x="590848" y="241348"/>
                  <a:pt x="587608" y="238109"/>
                  <a:pt x="587608" y="234141"/>
                </a:cubicBezTo>
                <a:cubicBezTo>
                  <a:pt x="587608" y="230173"/>
                  <a:pt x="590848" y="226934"/>
                  <a:pt x="594817" y="226934"/>
                </a:cubicBezTo>
                <a:close/>
                <a:moveTo>
                  <a:pt x="7492002" y="0"/>
                </a:moveTo>
                <a:lnTo>
                  <a:pt x="7772602" y="0"/>
                </a:lnTo>
                <a:lnTo>
                  <a:pt x="7772602" y="7207"/>
                </a:lnTo>
                <a:lnTo>
                  <a:pt x="7492002" y="7207"/>
                </a:lnTo>
                <a:cubicBezTo>
                  <a:pt x="7490017" y="7207"/>
                  <a:pt x="7488397" y="5587"/>
                  <a:pt x="7488397" y="3603"/>
                </a:cubicBezTo>
                <a:cubicBezTo>
                  <a:pt x="7488397" y="1619"/>
                  <a:pt x="7490017" y="0"/>
                  <a:pt x="7492002" y="0"/>
                </a:cubicBezTo>
                <a:close/>
                <a:moveTo>
                  <a:pt x="5873690" y="0"/>
                </a:moveTo>
                <a:lnTo>
                  <a:pt x="7185034" y="0"/>
                </a:lnTo>
                <a:cubicBezTo>
                  <a:pt x="7187019" y="0"/>
                  <a:pt x="7188639" y="1619"/>
                  <a:pt x="7188639" y="3603"/>
                </a:cubicBezTo>
                <a:cubicBezTo>
                  <a:pt x="7188639" y="5587"/>
                  <a:pt x="7187019" y="7207"/>
                  <a:pt x="7185034" y="7207"/>
                </a:cubicBezTo>
                <a:lnTo>
                  <a:pt x="5873690" y="7207"/>
                </a:lnTo>
                <a:cubicBezTo>
                  <a:pt x="5871705" y="7207"/>
                  <a:pt x="5870085" y="5587"/>
                  <a:pt x="5870085" y="3603"/>
                </a:cubicBezTo>
                <a:cubicBezTo>
                  <a:pt x="5870085" y="1619"/>
                  <a:pt x="5871705" y="0"/>
                  <a:pt x="5873690" y="0"/>
                </a:cubicBezTo>
                <a:close/>
                <a:moveTo>
                  <a:pt x="4286039" y="0"/>
                </a:moveTo>
                <a:lnTo>
                  <a:pt x="5566642" y="0"/>
                </a:lnTo>
                <a:cubicBezTo>
                  <a:pt x="5568627" y="0"/>
                  <a:pt x="5570247" y="1619"/>
                  <a:pt x="5570247" y="3603"/>
                </a:cubicBezTo>
                <a:cubicBezTo>
                  <a:pt x="5570247" y="5587"/>
                  <a:pt x="5568627" y="7207"/>
                  <a:pt x="5566642" y="7207"/>
                </a:cubicBezTo>
                <a:lnTo>
                  <a:pt x="4286039" y="7207"/>
                </a:lnTo>
                <a:cubicBezTo>
                  <a:pt x="4284054" y="7207"/>
                  <a:pt x="4282434" y="5587"/>
                  <a:pt x="4282434" y="3603"/>
                </a:cubicBezTo>
                <a:cubicBezTo>
                  <a:pt x="4282434" y="1619"/>
                  <a:pt x="4284054" y="0"/>
                  <a:pt x="4286039" y="0"/>
                </a:cubicBezTo>
                <a:close/>
                <a:moveTo>
                  <a:pt x="2692879" y="0"/>
                </a:moveTo>
                <a:lnTo>
                  <a:pt x="3979071" y="0"/>
                </a:lnTo>
                <a:cubicBezTo>
                  <a:pt x="3981056" y="0"/>
                  <a:pt x="3982676" y="1619"/>
                  <a:pt x="3982676" y="3603"/>
                </a:cubicBezTo>
                <a:cubicBezTo>
                  <a:pt x="3982676" y="5587"/>
                  <a:pt x="3981056" y="7207"/>
                  <a:pt x="3979071" y="7207"/>
                </a:cubicBezTo>
                <a:lnTo>
                  <a:pt x="2692879" y="7207"/>
                </a:lnTo>
                <a:cubicBezTo>
                  <a:pt x="2690894" y="7207"/>
                  <a:pt x="2689274" y="5587"/>
                  <a:pt x="2689274" y="3603"/>
                </a:cubicBezTo>
                <a:cubicBezTo>
                  <a:pt x="2689274" y="1619"/>
                  <a:pt x="2690894" y="0"/>
                  <a:pt x="2692879" y="0"/>
                </a:cubicBezTo>
                <a:close/>
                <a:moveTo>
                  <a:pt x="1105229" y="0"/>
                </a:moveTo>
                <a:lnTo>
                  <a:pt x="2385831" y="0"/>
                </a:lnTo>
                <a:cubicBezTo>
                  <a:pt x="2387816" y="0"/>
                  <a:pt x="2389436" y="1619"/>
                  <a:pt x="2389436" y="3603"/>
                </a:cubicBezTo>
                <a:cubicBezTo>
                  <a:pt x="2389436" y="5587"/>
                  <a:pt x="2387816" y="7207"/>
                  <a:pt x="2385831" y="7207"/>
                </a:cubicBezTo>
                <a:lnTo>
                  <a:pt x="1105229" y="7207"/>
                </a:lnTo>
                <a:cubicBezTo>
                  <a:pt x="1103245" y="7207"/>
                  <a:pt x="1101624" y="5587"/>
                  <a:pt x="1101624" y="3603"/>
                </a:cubicBezTo>
                <a:cubicBezTo>
                  <a:pt x="1101624" y="1619"/>
                  <a:pt x="1103245" y="0"/>
                  <a:pt x="1105229" y="0"/>
                </a:cubicBezTo>
                <a:close/>
                <a:moveTo>
                  <a:pt x="2" y="0"/>
                </a:moveTo>
                <a:lnTo>
                  <a:pt x="798221" y="0"/>
                </a:lnTo>
                <a:cubicBezTo>
                  <a:pt x="800206" y="0"/>
                  <a:pt x="801826" y="1619"/>
                  <a:pt x="801826" y="3603"/>
                </a:cubicBezTo>
                <a:lnTo>
                  <a:pt x="801865" y="3603"/>
                </a:lnTo>
                <a:cubicBezTo>
                  <a:pt x="801865" y="5587"/>
                  <a:pt x="800245" y="7207"/>
                  <a:pt x="798262" y="7207"/>
                </a:cubicBezTo>
                <a:lnTo>
                  <a:pt x="2" y="7207"/>
                </a:lnTo>
                <a:close/>
              </a:path>
            </a:pathLst>
          </a:custGeom>
          <a:solidFill>
            <a:srgbClr val="ABE7B1"/>
          </a:solidFill>
          <a:ln w="0" cap="flat">
            <a:noFill/>
            <a:prstDash val="solid"/>
            <a:miter/>
          </a:ln>
        </p:spPr>
        <p:txBody>
          <a:bodyPr rtlCol="0" anchor="ctr"/>
          <a:lstStyle/>
          <a:p>
            <a:pPr marL="0" algn="r" defTabSz="457200" rtl="1" eaLnBrk="1" latinLnBrk="0" hangingPunct="1"/>
            <a:endParaRPr lang="en-US" dirty="0"/>
          </a:p>
        </p:txBody>
      </p:sp>
      <p:pic>
        <p:nvPicPr>
          <p:cNvPr id="2" name="Picture 1">
            <a:extLst>
              <a:ext uri="{FF2B5EF4-FFF2-40B4-BE49-F238E27FC236}">
                <a16:creationId xmlns:a16="http://schemas.microsoft.com/office/drawing/2014/main" id="{8CA609DE-3969-9174-C53F-0E8A74CECD18}"/>
              </a:ext>
            </a:extLst>
          </p:cNvPr>
          <p:cNvPicPr>
            <a:picLocks noChangeAspect="1"/>
          </p:cNvPicPr>
          <p:nvPr userDrawn="1"/>
        </p:nvPicPr>
        <p:blipFill>
          <a:blip r:embed="rId2"/>
          <a:stretch>
            <a:fillRect/>
          </a:stretch>
        </p:blipFill>
        <p:spPr>
          <a:xfrm>
            <a:off x="17271215" y="737320"/>
            <a:ext cx="6335095" cy="2047983"/>
          </a:xfrm>
          <a:prstGeom prst="rect">
            <a:avLst/>
          </a:prstGeom>
        </p:spPr>
      </p:pic>
    </p:spTree>
    <p:extLst>
      <p:ext uri="{BB962C8B-B14F-4D97-AF65-F5344CB8AC3E}">
        <p14:creationId xmlns:p14="http://schemas.microsoft.com/office/powerpoint/2010/main" val="2174002838"/>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76"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10" name="Picture Placeholder 4">
            <a:extLst>
              <a:ext uri="{FF2B5EF4-FFF2-40B4-BE49-F238E27FC236}">
                <a16:creationId xmlns:a16="http://schemas.microsoft.com/office/drawing/2014/main" id="{56CC6BF9-3375-AAF3-0A7A-3B07B6BEBE0F}"/>
              </a:ext>
            </a:extLst>
          </p:cNvPr>
          <p:cNvSpPr>
            <a:spLocks noGrp="1"/>
          </p:cNvSpPr>
          <p:nvPr>
            <p:ph type="pic" sz="quarter" idx="10"/>
          </p:nvPr>
        </p:nvSpPr>
        <p:spPr>
          <a:xfrm>
            <a:off x="22752" y="3977680"/>
            <a:ext cx="12882978" cy="7919836"/>
          </a:xfrm>
          <a:prstGeom prst="rect">
            <a:avLst/>
          </a:prstGeom>
          <a:solidFill>
            <a:schemeClr val="tx2"/>
          </a:solidFill>
        </p:spPr>
        <p:txBody>
          <a:bodyPr/>
          <a:lstStyle/>
          <a:p>
            <a:endParaRPr lang="en-US"/>
          </a:p>
        </p:txBody>
      </p:sp>
      <p:sp>
        <p:nvSpPr>
          <p:cNvPr id="3" name="Picture Placeholder 4">
            <a:extLst>
              <a:ext uri="{FF2B5EF4-FFF2-40B4-BE49-F238E27FC236}">
                <a16:creationId xmlns:a16="http://schemas.microsoft.com/office/drawing/2014/main" id="{7B4EB0F4-4A3F-559B-C9E3-13E2049B579D}"/>
              </a:ext>
            </a:extLst>
          </p:cNvPr>
          <p:cNvSpPr>
            <a:spLocks noGrp="1"/>
          </p:cNvSpPr>
          <p:nvPr>
            <p:ph type="pic" sz="quarter" idx="11"/>
          </p:nvPr>
        </p:nvSpPr>
        <p:spPr>
          <a:xfrm>
            <a:off x="13625810" y="3977680"/>
            <a:ext cx="10074300" cy="7919836"/>
          </a:xfrm>
          <a:prstGeom prst="rect">
            <a:avLst/>
          </a:prstGeom>
          <a:solidFill>
            <a:schemeClr val="tx2"/>
          </a:solidFill>
        </p:spPr>
        <p:txBody>
          <a:bodyPr/>
          <a:lstStyle/>
          <a:p>
            <a:endParaRPr lang="en-US"/>
          </a:p>
        </p:txBody>
      </p:sp>
    </p:spTree>
    <p:extLst>
      <p:ext uri="{BB962C8B-B14F-4D97-AF65-F5344CB8AC3E}">
        <p14:creationId xmlns:p14="http://schemas.microsoft.com/office/powerpoint/2010/main" val="34909800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10" name="Picture Placeholder 4">
            <a:extLst>
              <a:ext uri="{FF2B5EF4-FFF2-40B4-BE49-F238E27FC236}">
                <a16:creationId xmlns:a16="http://schemas.microsoft.com/office/drawing/2014/main" id="{56CC6BF9-3375-AAF3-0A7A-3B07B6BEBE0F}"/>
              </a:ext>
            </a:extLst>
          </p:cNvPr>
          <p:cNvSpPr>
            <a:spLocks noGrp="1"/>
          </p:cNvSpPr>
          <p:nvPr>
            <p:ph type="pic" sz="quarter" idx="10"/>
          </p:nvPr>
        </p:nvSpPr>
        <p:spPr>
          <a:xfrm>
            <a:off x="21218" y="4052"/>
            <a:ext cx="24350082" cy="13711947"/>
          </a:xfrm>
          <a:prstGeom prst="rect">
            <a:avLst/>
          </a:prstGeom>
          <a:solidFill>
            <a:schemeClr val="tx2"/>
          </a:solidFill>
        </p:spPr>
        <p:txBody>
          <a:bodyPr/>
          <a:lstStyle/>
          <a:p>
            <a:endParaRPr lang="en-US"/>
          </a:p>
        </p:txBody>
      </p:sp>
    </p:spTree>
    <p:extLst>
      <p:ext uri="{BB962C8B-B14F-4D97-AF65-F5344CB8AC3E}">
        <p14:creationId xmlns:p14="http://schemas.microsoft.com/office/powerpoint/2010/main" val="37018772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8B3DA7B6-15FB-8B5A-35DF-1F970206BF2C}"/>
              </a:ext>
            </a:extLst>
          </p:cNvPr>
          <p:cNvSpPr>
            <a:spLocks noGrp="1"/>
          </p:cNvSpPr>
          <p:nvPr>
            <p:ph type="pic" sz="quarter" idx="10"/>
          </p:nvPr>
        </p:nvSpPr>
        <p:spPr>
          <a:xfrm>
            <a:off x="688248" y="1142365"/>
            <a:ext cx="8617082" cy="5715635"/>
          </a:xfrm>
          <a:prstGeom prst="rect">
            <a:avLst/>
          </a:prstGeom>
          <a:solidFill>
            <a:schemeClr val="tx2"/>
          </a:solidFill>
        </p:spPr>
        <p:txBody>
          <a:bodyPr/>
          <a:lstStyle/>
          <a:p>
            <a:endParaRPr lang="en-US"/>
          </a:p>
        </p:txBody>
      </p:sp>
      <p:sp>
        <p:nvSpPr>
          <p:cNvPr id="4" name="Picture Placeholder 4">
            <a:extLst>
              <a:ext uri="{FF2B5EF4-FFF2-40B4-BE49-F238E27FC236}">
                <a16:creationId xmlns:a16="http://schemas.microsoft.com/office/drawing/2014/main" id="{32F433BC-9A14-C921-5D3D-8CF37671951F}"/>
              </a:ext>
            </a:extLst>
          </p:cNvPr>
          <p:cNvSpPr>
            <a:spLocks noGrp="1"/>
          </p:cNvSpPr>
          <p:nvPr>
            <p:ph type="pic" sz="quarter" idx="11"/>
          </p:nvPr>
        </p:nvSpPr>
        <p:spPr>
          <a:xfrm>
            <a:off x="10070415" y="1142365"/>
            <a:ext cx="6403154" cy="5715635"/>
          </a:xfrm>
          <a:prstGeom prst="rect">
            <a:avLst/>
          </a:prstGeom>
          <a:solidFill>
            <a:schemeClr val="tx2"/>
          </a:solidFill>
        </p:spPr>
        <p:txBody>
          <a:bodyPr/>
          <a:lstStyle/>
          <a:p>
            <a:endParaRPr lang="en-US"/>
          </a:p>
        </p:txBody>
      </p:sp>
      <p:sp>
        <p:nvSpPr>
          <p:cNvPr id="5" name="Picture Placeholder 4">
            <a:extLst>
              <a:ext uri="{FF2B5EF4-FFF2-40B4-BE49-F238E27FC236}">
                <a16:creationId xmlns:a16="http://schemas.microsoft.com/office/drawing/2014/main" id="{7BC9F15D-8F6D-A1DA-00EA-3BB28828FA09}"/>
              </a:ext>
            </a:extLst>
          </p:cNvPr>
          <p:cNvSpPr>
            <a:spLocks noGrp="1"/>
          </p:cNvSpPr>
          <p:nvPr>
            <p:ph type="pic" sz="quarter" idx="12"/>
          </p:nvPr>
        </p:nvSpPr>
        <p:spPr>
          <a:xfrm>
            <a:off x="688247" y="7578080"/>
            <a:ext cx="15785322" cy="4995555"/>
          </a:xfrm>
          <a:prstGeom prst="rect">
            <a:avLst/>
          </a:prstGeom>
          <a:solidFill>
            <a:schemeClr val="tx2"/>
          </a:solidFill>
        </p:spPr>
        <p:txBody>
          <a:bodyPr/>
          <a:lstStyle/>
          <a:p>
            <a:endParaRPr lang="en-US"/>
          </a:p>
        </p:txBody>
      </p:sp>
    </p:spTree>
    <p:extLst>
      <p:ext uri="{BB962C8B-B14F-4D97-AF65-F5344CB8AC3E}">
        <p14:creationId xmlns:p14="http://schemas.microsoft.com/office/powerpoint/2010/main" val="3197330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02">
    <p:bg>
      <p:bgPr>
        <a:solidFill>
          <a:schemeClr val="tx2"/>
        </a:solidFill>
        <a:effectLst/>
      </p:bgPr>
    </p:bg>
    <p:spTree>
      <p:nvGrpSpPr>
        <p:cNvPr id="1" name=""/>
        <p:cNvGrpSpPr/>
        <p:nvPr/>
      </p:nvGrpSpPr>
      <p:grpSpPr>
        <a:xfrm>
          <a:off x="0" y="0"/>
          <a:ext cx="0" cy="0"/>
          <a:chOff x="0" y="0"/>
          <a:chExt cx="0" cy="0"/>
        </a:xfrm>
      </p:grpSpPr>
      <p:sp>
        <p:nvSpPr>
          <p:cNvPr id="54" name="Freeform 53">
            <a:extLst>
              <a:ext uri="{FF2B5EF4-FFF2-40B4-BE49-F238E27FC236}">
                <a16:creationId xmlns:a16="http://schemas.microsoft.com/office/drawing/2014/main" id="{D61B7D1E-E355-DF9E-C265-96489591E143}"/>
              </a:ext>
            </a:extLst>
          </p:cNvPr>
          <p:cNvSpPr/>
          <p:nvPr/>
        </p:nvSpPr>
        <p:spPr>
          <a:xfrm>
            <a:off x="27205" y="8838220"/>
            <a:ext cx="24344095" cy="4433526"/>
          </a:xfrm>
          <a:custGeom>
            <a:avLst/>
            <a:gdLst>
              <a:gd name="connsiteX0" fmla="*/ 995913 w 7772806"/>
              <a:gd name="connsiteY0" fmla="*/ 1076734 h 1421366"/>
              <a:gd name="connsiteX1" fmla="*/ 1122645 w 7772806"/>
              <a:gd name="connsiteY1" fmla="*/ 1096087 h 1421366"/>
              <a:gd name="connsiteX2" fmla="*/ 1856627 w 7772806"/>
              <a:gd name="connsiteY2" fmla="*/ 1325370 h 1421366"/>
              <a:gd name="connsiteX3" fmla="*/ 2062177 w 7772806"/>
              <a:gd name="connsiteY3" fmla="*/ 1325370 h 1421366"/>
              <a:gd name="connsiteX4" fmla="*/ 2796161 w 7772806"/>
              <a:gd name="connsiteY4" fmla="*/ 1096087 h 1421366"/>
              <a:gd name="connsiteX5" fmla="*/ 2922892 w 7772806"/>
              <a:gd name="connsiteY5" fmla="*/ 1076775 h 1421366"/>
              <a:gd name="connsiteX6" fmla="*/ 3049624 w 7772806"/>
              <a:gd name="connsiteY6" fmla="*/ 1096128 h 1421366"/>
              <a:gd name="connsiteX7" fmla="*/ 3783608 w 7772806"/>
              <a:gd name="connsiteY7" fmla="*/ 1325410 h 1421366"/>
              <a:gd name="connsiteX8" fmla="*/ 3989157 w 7772806"/>
              <a:gd name="connsiteY8" fmla="*/ 1325410 h 1421366"/>
              <a:gd name="connsiteX9" fmla="*/ 4723141 w 7772806"/>
              <a:gd name="connsiteY9" fmla="*/ 1096128 h 1421366"/>
              <a:gd name="connsiteX10" fmla="*/ 4849873 w 7772806"/>
              <a:gd name="connsiteY10" fmla="*/ 1076815 h 1421366"/>
              <a:gd name="connsiteX11" fmla="*/ 4976605 w 7772806"/>
              <a:gd name="connsiteY11" fmla="*/ 1096168 h 1421366"/>
              <a:gd name="connsiteX12" fmla="*/ 5710588 w 7772806"/>
              <a:gd name="connsiteY12" fmla="*/ 1325451 h 1421366"/>
              <a:gd name="connsiteX13" fmla="*/ 5916137 w 7772806"/>
              <a:gd name="connsiteY13" fmla="*/ 1325451 h 1421366"/>
              <a:gd name="connsiteX14" fmla="*/ 6650121 w 7772806"/>
              <a:gd name="connsiteY14" fmla="*/ 1096168 h 1421366"/>
              <a:gd name="connsiteX15" fmla="*/ 6776853 w 7772806"/>
              <a:gd name="connsiteY15" fmla="*/ 1076855 h 1421366"/>
              <a:gd name="connsiteX16" fmla="*/ 6903584 w 7772806"/>
              <a:gd name="connsiteY16" fmla="*/ 1096209 h 1421366"/>
              <a:gd name="connsiteX17" fmla="*/ 7637568 w 7772806"/>
              <a:gd name="connsiteY17" fmla="*/ 1325491 h 1421366"/>
              <a:gd name="connsiteX18" fmla="*/ 7637446 w 7772806"/>
              <a:gd name="connsiteY18" fmla="*/ 1325329 h 1421366"/>
              <a:gd name="connsiteX19" fmla="*/ 7772643 w 7772806"/>
              <a:gd name="connsiteY19" fmla="*/ 1339500 h 1421366"/>
              <a:gd name="connsiteX20" fmla="*/ 7772643 w 7772806"/>
              <a:gd name="connsiteY20" fmla="*/ 1420111 h 1421366"/>
              <a:gd name="connsiteX21" fmla="*/ 7740201 w 7772806"/>
              <a:gd name="connsiteY21" fmla="*/ 1421366 h 1421366"/>
              <a:gd name="connsiteX22" fmla="*/ 7613469 w 7772806"/>
              <a:gd name="connsiteY22" fmla="*/ 1401932 h 1421366"/>
              <a:gd name="connsiteX23" fmla="*/ 6879486 w 7772806"/>
              <a:gd name="connsiteY23" fmla="*/ 1172650 h 1421366"/>
              <a:gd name="connsiteX24" fmla="*/ 6776731 w 7772806"/>
              <a:gd name="connsiteY24" fmla="*/ 1156981 h 1421366"/>
              <a:gd name="connsiteX25" fmla="*/ 6673977 w 7772806"/>
              <a:gd name="connsiteY25" fmla="*/ 1172650 h 1421366"/>
              <a:gd name="connsiteX26" fmla="*/ 5939993 w 7772806"/>
              <a:gd name="connsiteY26" fmla="*/ 1401932 h 1421366"/>
              <a:gd name="connsiteX27" fmla="*/ 5813261 w 7772806"/>
              <a:gd name="connsiteY27" fmla="*/ 1421366 h 1421366"/>
              <a:gd name="connsiteX28" fmla="*/ 5686529 w 7772806"/>
              <a:gd name="connsiteY28" fmla="*/ 1401932 h 1421366"/>
              <a:gd name="connsiteX29" fmla="*/ 4952546 w 7772806"/>
              <a:gd name="connsiteY29" fmla="*/ 1172650 h 1421366"/>
              <a:gd name="connsiteX30" fmla="*/ 4849792 w 7772806"/>
              <a:gd name="connsiteY30" fmla="*/ 1156981 h 1421366"/>
              <a:gd name="connsiteX31" fmla="*/ 4747037 w 7772806"/>
              <a:gd name="connsiteY31" fmla="*/ 1172650 h 1421366"/>
              <a:gd name="connsiteX32" fmla="*/ 4013054 w 7772806"/>
              <a:gd name="connsiteY32" fmla="*/ 1401932 h 1421366"/>
              <a:gd name="connsiteX33" fmla="*/ 3886322 w 7772806"/>
              <a:gd name="connsiteY33" fmla="*/ 1421366 h 1421366"/>
              <a:gd name="connsiteX34" fmla="*/ 3759590 w 7772806"/>
              <a:gd name="connsiteY34" fmla="*/ 1401932 h 1421366"/>
              <a:gd name="connsiteX35" fmla="*/ 3025606 w 7772806"/>
              <a:gd name="connsiteY35" fmla="*/ 1172650 h 1421366"/>
              <a:gd name="connsiteX36" fmla="*/ 2922852 w 7772806"/>
              <a:gd name="connsiteY36" fmla="*/ 1156981 h 1421366"/>
              <a:gd name="connsiteX37" fmla="*/ 2820097 w 7772806"/>
              <a:gd name="connsiteY37" fmla="*/ 1172650 h 1421366"/>
              <a:gd name="connsiteX38" fmla="*/ 2086114 w 7772806"/>
              <a:gd name="connsiteY38" fmla="*/ 1401932 h 1421366"/>
              <a:gd name="connsiteX39" fmla="*/ 1959382 w 7772806"/>
              <a:gd name="connsiteY39" fmla="*/ 1421366 h 1421366"/>
              <a:gd name="connsiteX40" fmla="*/ 1832650 w 7772806"/>
              <a:gd name="connsiteY40" fmla="*/ 1401932 h 1421366"/>
              <a:gd name="connsiteX41" fmla="*/ 1098667 w 7772806"/>
              <a:gd name="connsiteY41" fmla="*/ 1172650 h 1421366"/>
              <a:gd name="connsiteX42" fmla="*/ 995913 w 7772806"/>
              <a:gd name="connsiteY42" fmla="*/ 1156981 h 1421366"/>
              <a:gd name="connsiteX43" fmla="*/ 893158 w 7772806"/>
              <a:gd name="connsiteY43" fmla="*/ 1172650 h 1421366"/>
              <a:gd name="connsiteX44" fmla="*/ 159174 w 7772806"/>
              <a:gd name="connsiteY44" fmla="*/ 1401932 h 1421366"/>
              <a:gd name="connsiteX45" fmla="*/ 32442 w 7772806"/>
              <a:gd name="connsiteY45" fmla="*/ 1421366 h 1421366"/>
              <a:gd name="connsiteX46" fmla="*/ 0 w 7772806"/>
              <a:gd name="connsiteY46" fmla="*/ 1420111 h 1421366"/>
              <a:gd name="connsiteX47" fmla="*/ 0 w 7772806"/>
              <a:gd name="connsiteY47" fmla="*/ 1339500 h 1421366"/>
              <a:gd name="connsiteX48" fmla="*/ 135197 w 7772806"/>
              <a:gd name="connsiteY48" fmla="*/ 1325329 h 1421366"/>
              <a:gd name="connsiteX49" fmla="*/ 869180 w 7772806"/>
              <a:gd name="connsiteY49" fmla="*/ 1096047 h 1421366"/>
              <a:gd name="connsiteX50" fmla="*/ 995913 w 7772806"/>
              <a:gd name="connsiteY50" fmla="*/ 1076734 h 1421366"/>
              <a:gd name="connsiteX51" fmla="*/ 996074 w 7772806"/>
              <a:gd name="connsiteY51" fmla="*/ 862310 h 1421366"/>
              <a:gd name="connsiteX52" fmla="*/ 1120376 w 7772806"/>
              <a:gd name="connsiteY52" fmla="*/ 881258 h 1421366"/>
              <a:gd name="connsiteX53" fmla="*/ 1854359 w 7772806"/>
              <a:gd name="connsiteY53" fmla="*/ 1110541 h 1421366"/>
              <a:gd name="connsiteX54" fmla="*/ 2064688 w 7772806"/>
              <a:gd name="connsiteY54" fmla="*/ 1110541 h 1421366"/>
              <a:gd name="connsiteX55" fmla="*/ 2798672 w 7772806"/>
              <a:gd name="connsiteY55" fmla="*/ 881258 h 1421366"/>
              <a:gd name="connsiteX56" fmla="*/ 2923014 w 7772806"/>
              <a:gd name="connsiteY56" fmla="*/ 862310 h 1421366"/>
              <a:gd name="connsiteX57" fmla="*/ 3047316 w 7772806"/>
              <a:gd name="connsiteY57" fmla="*/ 881258 h 1421366"/>
              <a:gd name="connsiteX58" fmla="*/ 3781299 w 7772806"/>
              <a:gd name="connsiteY58" fmla="*/ 1110541 h 1421366"/>
              <a:gd name="connsiteX59" fmla="*/ 3991628 w 7772806"/>
              <a:gd name="connsiteY59" fmla="*/ 1110541 h 1421366"/>
              <a:gd name="connsiteX60" fmla="*/ 4725611 w 7772806"/>
              <a:gd name="connsiteY60" fmla="*/ 881258 h 1421366"/>
              <a:gd name="connsiteX61" fmla="*/ 4849954 w 7772806"/>
              <a:gd name="connsiteY61" fmla="*/ 862310 h 1421366"/>
              <a:gd name="connsiteX62" fmla="*/ 4974255 w 7772806"/>
              <a:gd name="connsiteY62" fmla="*/ 881258 h 1421366"/>
              <a:gd name="connsiteX63" fmla="*/ 5708239 w 7772806"/>
              <a:gd name="connsiteY63" fmla="*/ 1110541 h 1421366"/>
              <a:gd name="connsiteX64" fmla="*/ 5918567 w 7772806"/>
              <a:gd name="connsiteY64" fmla="*/ 1110541 h 1421366"/>
              <a:gd name="connsiteX65" fmla="*/ 6652551 w 7772806"/>
              <a:gd name="connsiteY65" fmla="*/ 881258 h 1421366"/>
              <a:gd name="connsiteX66" fmla="*/ 6776893 w 7772806"/>
              <a:gd name="connsiteY66" fmla="*/ 862310 h 1421366"/>
              <a:gd name="connsiteX67" fmla="*/ 6901195 w 7772806"/>
              <a:gd name="connsiteY67" fmla="*/ 881258 h 1421366"/>
              <a:gd name="connsiteX68" fmla="*/ 7635178 w 7772806"/>
              <a:gd name="connsiteY68" fmla="*/ 1110541 h 1421366"/>
              <a:gd name="connsiteX69" fmla="*/ 7635219 w 7772806"/>
              <a:gd name="connsiteY69" fmla="*/ 1110541 h 1421366"/>
              <a:gd name="connsiteX70" fmla="*/ 7772806 w 7772806"/>
              <a:gd name="connsiteY70" fmla="*/ 1125076 h 1421366"/>
              <a:gd name="connsiteX71" fmla="*/ 7772806 w 7772806"/>
              <a:gd name="connsiteY71" fmla="*/ 1189573 h 1421366"/>
              <a:gd name="connsiteX72" fmla="*/ 7740363 w 7772806"/>
              <a:gd name="connsiteY72" fmla="*/ 1190869 h 1421366"/>
              <a:gd name="connsiteX73" fmla="*/ 7616021 w 7772806"/>
              <a:gd name="connsiteY73" fmla="*/ 1171799 h 1421366"/>
              <a:gd name="connsiteX74" fmla="*/ 6882037 w 7772806"/>
              <a:gd name="connsiteY74" fmla="*/ 942516 h 1421366"/>
              <a:gd name="connsiteX75" fmla="*/ 6776893 w 7772806"/>
              <a:gd name="connsiteY75" fmla="*/ 926483 h 1421366"/>
              <a:gd name="connsiteX76" fmla="*/ 6671708 w 7772806"/>
              <a:gd name="connsiteY76" fmla="*/ 942516 h 1421366"/>
              <a:gd name="connsiteX77" fmla="*/ 5937725 w 7772806"/>
              <a:gd name="connsiteY77" fmla="*/ 1171799 h 1421366"/>
              <a:gd name="connsiteX78" fmla="*/ 5813423 w 7772806"/>
              <a:gd name="connsiteY78" fmla="*/ 1190869 h 1421366"/>
              <a:gd name="connsiteX79" fmla="*/ 5689081 w 7772806"/>
              <a:gd name="connsiteY79" fmla="*/ 1171799 h 1421366"/>
              <a:gd name="connsiteX80" fmla="*/ 4955098 w 7772806"/>
              <a:gd name="connsiteY80" fmla="*/ 942516 h 1421366"/>
              <a:gd name="connsiteX81" fmla="*/ 4849954 w 7772806"/>
              <a:gd name="connsiteY81" fmla="*/ 926483 h 1421366"/>
              <a:gd name="connsiteX82" fmla="*/ 4744769 w 7772806"/>
              <a:gd name="connsiteY82" fmla="*/ 942516 h 1421366"/>
              <a:gd name="connsiteX83" fmla="*/ 4010785 w 7772806"/>
              <a:gd name="connsiteY83" fmla="*/ 1171799 h 1421366"/>
              <a:gd name="connsiteX84" fmla="*/ 3886484 w 7772806"/>
              <a:gd name="connsiteY84" fmla="*/ 1190869 h 1421366"/>
              <a:gd name="connsiteX85" fmla="*/ 3762142 w 7772806"/>
              <a:gd name="connsiteY85" fmla="*/ 1171799 h 1421366"/>
              <a:gd name="connsiteX86" fmla="*/ 3028158 w 7772806"/>
              <a:gd name="connsiteY86" fmla="*/ 942516 h 1421366"/>
              <a:gd name="connsiteX87" fmla="*/ 2923014 w 7772806"/>
              <a:gd name="connsiteY87" fmla="*/ 926483 h 1421366"/>
              <a:gd name="connsiteX88" fmla="*/ 2817829 w 7772806"/>
              <a:gd name="connsiteY88" fmla="*/ 942516 h 1421366"/>
              <a:gd name="connsiteX89" fmla="*/ 2083846 w 7772806"/>
              <a:gd name="connsiteY89" fmla="*/ 1171799 h 1421366"/>
              <a:gd name="connsiteX90" fmla="*/ 1959544 w 7772806"/>
              <a:gd name="connsiteY90" fmla="*/ 1190869 h 1421366"/>
              <a:gd name="connsiteX91" fmla="*/ 1835202 w 7772806"/>
              <a:gd name="connsiteY91" fmla="*/ 1171799 h 1421366"/>
              <a:gd name="connsiteX92" fmla="*/ 1101218 w 7772806"/>
              <a:gd name="connsiteY92" fmla="*/ 942516 h 1421366"/>
              <a:gd name="connsiteX93" fmla="*/ 996074 w 7772806"/>
              <a:gd name="connsiteY93" fmla="*/ 926483 h 1421366"/>
              <a:gd name="connsiteX94" fmla="*/ 890891 w 7772806"/>
              <a:gd name="connsiteY94" fmla="*/ 942516 h 1421366"/>
              <a:gd name="connsiteX95" fmla="*/ 156906 w 7772806"/>
              <a:gd name="connsiteY95" fmla="*/ 1171799 h 1421366"/>
              <a:gd name="connsiteX96" fmla="*/ 32605 w 7772806"/>
              <a:gd name="connsiteY96" fmla="*/ 1190869 h 1421366"/>
              <a:gd name="connsiteX97" fmla="*/ 162 w 7772806"/>
              <a:gd name="connsiteY97" fmla="*/ 1189573 h 1421366"/>
              <a:gd name="connsiteX98" fmla="*/ 162 w 7772806"/>
              <a:gd name="connsiteY98" fmla="*/ 1125076 h 1421366"/>
              <a:gd name="connsiteX99" fmla="*/ 137748 w 7772806"/>
              <a:gd name="connsiteY99" fmla="*/ 1110541 h 1421366"/>
              <a:gd name="connsiteX100" fmla="*/ 871732 w 7772806"/>
              <a:gd name="connsiteY100" fmla="*/ 881258 h 1421366"/>
              <a:gd name="connsiteX101" fmla="*/ 996074 w 7772806"/>
              <a:gd name="connsiteY101" fmla="*/ 862310 h 1421366"/>
              <a:gd name="connsiteX102" fmla="*/ 7062030 w 7772806"/>
              <a:gd name="connsiteY102" fmla="*/ 725745 h 1421366"/>
              <a:gd name="connsiteX103" fmla="*/ 7630400 w 7772806"/>
              <a:gd name="connsiteY103" fmla="*/ 903284 h 1421366"/>
              <a:gd name="connsiteX104" fmla="*/ 7630359 w 7772806"/>
              <a:gd name="connsiteY104" fmla="*/ 903325 h 1421366"/>
              <a:gd name="connsiteX105" fmla="*/ 7772765 w 7772806"/>
              <a:gd name="connsiteY105" fmla="*/ 918670 h 1421366"/>
              <a:gd name="connsiteX106" fmla="*/ 7772765 w 7772806"/>
              <a:gd name="connsiteY106" fmla="*/ 950898 h 1421366"/>
              <a:gd name="connsiteX107" fmla="*/ 7740323 w 7772806"/>
              <a:gd name="connsiteY107" fmla="*/ 952274 h 1421366"/>
              <a:gd name="connsiteX108" fmla="*/ 7620800 w 7772806"/>
              <a:gd name="connsiteY108" fmla="*/ 933933 h 1421366"/>
              <a:gd name="connsiteX109" fmla="*/ 7052431 w 7772806"/>
              <a:gd name="connsiteY109" fmla="*/ 756394 h 1421366"/>
              <a:gd name="connsiteX110" fmla="*/ 7041900 w 7772806"/>
              <a:gd name="connsiteY110" fmla="*/ 736272 h 1421366"/>
              <a:gd name="connsiteX111" fmla="*/ 7062030 w 7772806"/>
              <a:gd name="connsiteY111" fmla="*/ 725745 h 1421366"/>
              <a:gd name="connsiteX112" fmla="*/ 6776853 w 7772806"/>
              <a:gd name="connsiteY112" fmla="*/ 655782 h 1421366"/>
              <a:gd name="connsiteX113" fmla="*/ 6896375 w 7772806"/>
              <a:gd name="connsiteY113" fmla="*/ 674002 h 1421366"/>
              <a:gd name="connsiteX114" fmla="*/ 6906906 w 7772806"/>
              <a:gd name="connsiteY114" fmla="*/ 694124 h 1421366"/>
              <a:gd name="connsiteX115" fmla="*/ 6891596 w 7772806"/>
              <a:gd name="connsiteY115" fmla="*/ 705380 h 1421366"/>
              <a:gd name="connsiteX116" fmla="*/ 6886817 w 7772806"/>
              <a:gd name="connsiteY116" fmla="*/ 704651 h 1421366"/>
              <a:gd name="connsiteX117" fmla="*/ 6776853 w 7772806"/>
              <a:gd name="connsiteY117" fmla="*/ 687889 h 1421366"/>
              <a:gd name="connsiteX118" fmla="*/ 6666889 w 7772806"/>
              <a:gd name="connsiteY118" fmla="*/ 704651 h 1421366"/>
              <a:gd name="connsiteX119" fmla="*/ 5932905 w 7772806"/>
              <a:gd name="connsiteY119" fmla="*/ 933933 h 1421366"/>
              <a:gd name="connsiteX120" fmla="*/ 5813383 w 7772806"/>
              <a:gd name="connsiteY120" fmla="*/ 952274 h 1421366"/>
              <a:gd name="connsiteX121" fmla="*/ 5693860 w 7772806"/>
              <a:gd name="connsiteY121" fmla="*/ 933933 h 1421366"/>
              <a:gd name="connsiteX122" fmla="*/ 5125491 w 7772806"/>
              <a:gd name="connsiteY122" fmla="*/ 756394 h 1421366"/>
              <a:gd name="connsiteX123" fmla="*/ 5114960 w 7772806"/>
              <a:gd name="connsiteY123" fmla="*/ 736272 h 1421366"/>
              <a:gd name="connsiteX124" fmla="*/ 5135090 w 7772806"/>
              <a:gd name="connsiteY124" fmla="*/ 725745 h 1421366"/>
              <a:gd name="connsiteX125" fmla="*/ 5703460 w 7772806"/>
              <a:gd name="connsiteY125" fmla="*/ 903284 h 1421366"/>
              <a:gd name="connsiteX126" fmla="*/ 5923347 w 7772806"/>
              <a:gd name="connsiteY126" fmla="*/ 903284 h 1421366"/>
              <a:gd name="connsiteX127" fmla="*/ 6657330 w 7772806"/>
              <a:gd name="connsiteY127" fmla="*/ 674002 h 1421366"/>
              <a:gd name="connsiteX128" fmla="*/ 6776853 w 7772806"/>
              <a:gd name="connsiteY128" fmla="*/ 655782 h 1421366"/>
              <a:gd name="connsiteX129" fmla="*/ 996076 w 7772806"/>
              <a:gd name="connsiteY129" fmla="*/ 655782 h 1421366"/>
              <a:gd name="connsiteX130" fmla="*/ 1115599 w 7772806"/>
              <a:gd name="connsiteY130" fmla="*/ 674002 h 1421366"/>
              <a:gd name="connsiteX131" fmla="*/ 1126128 w 7772806"/>
              <a:gd name="connsiteY131" fmla="*/ 694124 h 1421366"/>
              <a:gd name="connsiteX132" fmla="*/ 1110818 w 7772806"/>
              <a:gd name="connsiteY132" fmla="*/ 705380 h 1421366"/>
              <a:gd name="connsiteX133" fmla="*/ 1106040 w 7772806"/>
              <a:gd name="connsiteY133" fmla="*/ 704651 h 1421366"/>
              <a:gd name="connsiteX134" fmla="*/ 996076 w 7772806"/>
              <a:gd name="connsiteY134" fmla="*/ 687889 h 1421366"/>
              <a:gd name="connsiteX135" fmla="*/ 886112 w 7772806"/>
              <a:gd name="connsiteY135" fmla="*/ 704651 h 1421366"/>
              <a:gd name="connsiteX136" fmla="*/ 152128 w 7772806"/>
              <a:gd name="connsiteY136" fmla="*/ 933933 h 1421366"/>
              <a:gd name="connsiteX137" fmla="*/ 152128 w 7772806"/>
              <a:gd name="connsiteY137" fmla="*/ 933893 h 1421366"/>
              <a:gd name="connsiteX138" fmla="*/ 32605 w 7772806"/>
              <a:gd name="connsiteY138" fmla="*/ 952234 h 1421366"/>
              <a:gd name="connsiteX139" fmla="*/ 164 w 7772806"/>
              <a:gd name="connsiteY139" fmla="*/ 950857 h 1421366"/>
              <a:gd name="connsiteX140" fmla="*/ 164 w 7772806"/>
              <a:gd name="connsiteY140" fmla="*/ 918629 h 1421366"/>
              <a:gd name="connsiteX141" fmla="*/ 142570 w 7772806"/>
              <a:gd name="connsiteY141" fmla="*/ 903284 h 1421366"/>
              <a:gd name="connsiteX142" fmla="*/ 876554 w 7772806"/>
              <a:gd name="connsiteY142" fmla="*/ 674002 h 1421366"/>
              <a:gd name="connsiteX143" fmla="*/ 996076 w 7772806"/>
              <a:gd name="connsiteY143" fmla="*/ 655782 h 1421366"/>
              <a:gd name="connsiteX144" fmla="*/ 4849914 w 7772806"/>
              <a:gd name="connsiteY144" fmla="*/ 655741 h 1421366"/>
              <a:gd name="connsiteX145" fmla="*/ 4969436 w 7772806"/>
              <a:gd name="connsiteY145" fmla="*/ 673961 h 1421366"/>
              <a:gd name="connsiteX146" fmla="*/ 4979967 w 7772806"/>
              <a:gd name="connsiteY146" fmla="*/ 694083 h 1421366"/>
              <a:gd name="connsiteX147" fmla="*/ 4964656 w 7772806"/>
              <a:gd name="connsiteY147" fmla="*/ 705339 h 1421366"/>
              <a:gd name="connsiteX148" fmla="*/ 4959877 w 7772806"/>
              <a:gd name="connsiteY148" fmla="*/ 704610 h 1421366"/>
              <a:gd name="connsiteX149" fmla="*/ 4849914 w 7772806"/>
              <a:gd name="connsiteY149" fmla="*/ 687848 h 1421366"/>
              <a:gd name="connsiteX150" fmla="*/ 4739950 w 7772806"/>
              <a:gd name="connsiteY150" fmla="*/ 704610 h 1421366"/>
              <a:gd name="connsiteX151" fmla="*/ 4005966 w 7772806"/>
              <a:gd name="connsiteY151" fmla="*/ 933892 h 1421366"/>
              <a:gd name="connsiteX152" fmla="*/ 3886444 w 7772806"/>
              <a:gd name="connsiteY152" fmla="*/ 952233 h 1421366"/>
              <a:gd name="connsiteX153" fmla="*/ 3766921 w 7772806"/>
              <a:gd name="connsiteY153" fmla="*/ 933892 h 1421366"/>
              <a:gd name="connsiteX154" fmla="*/ 3198552 w 7772806"/>
              <a:gd name="connsiteY154" fmla="*/ 756353 h 1421366"/>
              <a:gd name="connsiteX155" fmla="*/ 3188021 w 7772806"/>
              <a:gd name="connsiteY155" fmla="*/ 736231 h 1421366"/>
              <a:gd name="connsiteX156" fmla="*/ 3208151 w 7772806"/>
              <a:gd name="connsiteY156" fmla="*/ 725704 h 1421366"/>
              <a:gd name="connsiteX157" fmla="*/ 3776520 w 7772806"/>
              <a:gd name="connsiteY157" fmla="*/ 903243 h 1421366"/>
              <a:gd name="connsiteX158" fmla="*/ 3996407 w 7772806"/>
              <a:gd name="connsiteY158" fmla="*/ 903243 h 1421366"/>
              <a:gd name="connsiteX159" fmla="*/ 4730391 w 7772806"/>
              <a:gd name="connsiteY159" fmla="*/ 673961 h 1421366"/>
              <a:gd name="connsiteX160" fmla="*/ 4849914 w 7772806"/>
              <a:gd name="connsiteY160" fmla="*/ 655741 h 1421366"/>
              <a:gd name="connsiteX161" fmla="*/ 2922973 w 7772806"/>
              <a:gd name="connsiteY161" fmla="*/ 655741 h 1421366"/>
              <a:gd name="connsiteX162" fmla="*/ 3042496 w 7772806"/>
              <a:gd name="connsiteY162" fmla="*/ 673961 h 1421366"/>
              <a:gd name="connsiteX163" fmla="*/ 3053026 w 7772806"/>
              <a:gd name="connsiteY163" fmla="*/ 694083 h 1421366"/>
              <a:gd name="connsiteX164" fmla="*/ 3037716 w 7772806"/>
              <a:gd name="connsiteY164" fmla="*/ 705339 h 1421366"/>
              <a:gd name="connsiteX165" fmla="*/ 3032937 w 7772806"/>
              <a:gd name="connsiteY165" fmla="*/ 704610 h 1421366"/>
              <a:gd name="connsiteX166" fmla="*/ 2922973 w 7772806"/>
              <a:gd name="connsiteY166" fmla="*/ 687848 h 1421366"/>
              <a:gd name="connsiteX167" fmla="*/ 2813010 w 7772806"/>
              <a:gd name="connsiteY167" fmla="*/ 704610 h 1421366"/>
              <a:gd name="connsiteX168" fmla="*/ 2079026 w 7772806"/>
              <a:gd name="connsiteY168" fmla="*/ 933892 h 1421366"/>
              <a:gd name="connsiteX169" fmla="*/ 1959504 w 7772806"/>
              <a:gd name="connsiteY169" fmla="*/ 952233 h 1421366"/>
              <a:gd name="connsiteX170" fmla="*/ 1839981 w 7772806"/>
              <a:gd name="connsiteY170" fmla="*/ 933892 h 1421366"/>
              <a:gd name="connsiteX171" fmla="*/ 1271613 w 7772806"/>
              <a:gd name="connsiteY171" fmla="*/ 756353 h 1421366"/>
              <a:gd name="connsiteX172" fmla="*/ 1261082 w 7772806"/>
              <a:gd name="connsiteY172" fmla="*/ 736231 h 1421366"/>
              <a:gd name="connsiteX173" fmla="*/ 1281212 w 7772806"/>
              <a:gd name="connsiteY173" fmla="*/ 725704 h 1421366"/>
              <a:gd name="connsiteX174" fmla="*/ 1849580 w 7772806"/>
              <a:gd name="connsiteY174" fmla="*/ 903243 h 1421366"/>
              <a:gd name="connsiteX175" fmla="*/ 2069468 w 7772806"/>
              <a:gd name="connsiteY175" fmla="*/ 903243 h 1421366"/>
              <a:gd name="connsiteX176" fmla="*/ 2803451 w 7772806"/>
              <a:gd name="connsiteY176" fmla="*/ 673961 h 1421366"/>
              <a:gd name="connsiteX177" fmla="*/ 2922973 w 7772806"/>
              <a:gd name="connsiteY177" fmla="*/ 655741 h 1421366"/>
              <a:gd name="connsiteX178" fmla="*/ 6259031 w 7772806"/>
              <a:gd name="connsiteY178" fmla="*/ 580029 h 1421366"/>
              <a:gd name="connsiteX179" fmla="*/ 6259071 w 7772806"/>
              <a:gd name="connsiteY179" fmla="*/ 580029 h 1421366"/>
              <a:gd name="connsiteX180" fmla="*/ 6259062 w 7772806"/>
              <a:gd name="connsiteY180" fmla="*/ 580032 h 1421366"/>
              <a:gd name="connsiteX181" fmla="*/ 478213 w 7772806"/>
              <a:gd name="connsiteY181" fmla="*/ 580029 h 1421366"/>
              <a:gd name="connsiteX182" fmla="*/ 493320 w 7772806"/>
              <a:gd name="connsiteY182" fmla="*/ 587924 h 1421366"/>
              <a:gd name="connsiteX183" fmla="*/ 485423 w 7772806"/>
              <a:gd name="connsiteY183" fmla="*/ 602985 h 1421366"/>
              <a:gd name="connsiteX184" fmla="*/ 150915 w 7772806"/>
              <a:gd name="connsiteY184" fmla="*/ 707485 h 1421366"/>
              <a:gd name="connsiteX185" fmla="*/ 150954 w 7772806"/>
              <a:gd name="connsiteY185" fmla="*/ 707485 h 1421366"/>
              <a:gd name="connsiteX186" fmla="*/ 32605 w 7772806"/>
              <a:gd name="connsiteY186" fmla="*/ 725623 h 1421366"/>
              <a:gd name="connsiteX187" fmla="*/ 164 w 7772806"/>
              <a:gd name="connsiteY187" fmla="*/ 724246 h 1421366"/>
              <a:gd name="connsiteX188" fmla="*/ 164 w 7772806"/>
              <a:gd name="connsiteY188" fmla="*/ 700075 h 1421366"/>
              <a:gd name="connsiteX189" fmla="*/ 143704 w 7772806"/>
              <a:gd name="connsiteY189" fmla="*/ 684528 h 1421366"/>
              <a:gd name="connsiteX190" fmla="*/ 7628010 w 7772806"/>
              <a:gd name="connsiteY190" fmla="*/ 465731 h 1421366"/>
              <a:gd name="connsiteX191" fmla="*/ 7772806 w 7772806"/>
              <a:gd name="connsiteY191" fmla="*/ 481481 h 1421366"/>
              <a:gd name="connsiteX192" fmla="*/ 7772806 w 7772806"/>
              <a:gd name="connsiteY192" fmla="*/ 497595 h 1421366"/>
              <a:gd name="connsiteX193" fmla="*/ 7740364 w 7772806"/>
              <a:gd name="connsiteY193" fmla="*/ 499012 h 1421366"/>
              <a:gd name="connsiteX194" fmla="*/ 7623231 w 7772806"/>
              <a:gd name="connsiteY194" fmla="*/ 481076 h 1421366"/>
              <a:gd name="connsiteX195" fmla="*/ 7617965 w 7772806"/>
              <a:gd name="connsiteY195" fmla="*/ 471035 h 1421366"/>
              <a:gd name="connsiteX196" fmla="*/ 7628010 w 7772806"/>
              <a:gd name="connsiteY196" fmla="*/ 465772 h 1421366"/>
              <a:gd name="connsiteX197" fmla="*/ 6776853 w 7772806"/>
              <a:gd name="connsiteY197" fmla="*/ 437188 h 1421366"/>
              <a:gd name="connsiteX198" fmla="*/ 6895201 w 7772806"/>
              <a:gd name="connsiteY198" fmla="*/ 455246 h 1421366"/>
              <a:gd name="connsiteX199" fmla="*/ 7629184 w 7772806"/>
              <a:gd name="connsiteY199" fmla="*/ 684528 h 1421366"/>
              <a:gd name="connsiteX200" fmla="*/ 7629224 w 7772806"/>
              <a:gd name="connsiteY200" fmla="*/ 684528 h 1421366"/>
              <a:gd name="connsiteX201" fmla="*/ 7772806 w 7772806"/>
              <a:gd name="connsiteY201" fmla="*/ 700075 h 1421366"/>
              <a:gd name="connsiteX202" fmla="*/ 7772806 w 7772806"/>
              <a:gd name="connsiteY202" fmla="*/ 724247 h 1421366"/>
              <a:gd name="connsiteX203" fmla="*/ 7740363 w 7772806"/>
              <a:gd name="connsiteY203" fmla="*/ 725623 h 1421366"/>
              <a:gd name="connsiteX204" fmla="*/ 7622015 w 7772806"/>
              <a:gd name="connsiteY204" fmla="*/ 707485 h 1421366"/>
              <a:gd name="connsiteX205" fmla="*/ 6888032 w 7772806"/>
              <a:gd name="connsiteY205" fmla="*/ 478202 h 1421366"/>
              <a:gd name="connsiteX206" fmla="*/ 6776893 w 7772806"/>
              <a:gd name="connsiteY206" fmla="*/ 461238 h 1421366"/>
              <a:gd name="connsiteX207" fmla="*/ 6665755 w 7772806"/>
              <a:gd name="connsiteY207" fmla="*/ 478202 h 1421366"/>
              <a:gd name="connsiteX208" fmla="*/ 6419176 w 7772806"/>
              <a:gd name="connsiteY208" fmla="*/ 555210 h 1421366"/>
              <a:gd name="connsiteX209" fmla="*/ 6415572 w 7772806"/>
              <a:gd name="connsiteY209" fmla="*/ 555777 h 1421366"/>
              <a:gd name="connsiteX210" fmla="*/ 6404069 w 7772806"/>
              <a:gd name="connsiteY210" fmla="*/ 547315 h 1421366"/>
              <a:gd name="connsiteX211" fmla="*/ 6411967 w 7772806"/>
              <a:gd name="connsiteY211" fmla="*/ 532253 h 1421366"/>
              <a:gd name="connsiteX212" fmla="*/ 6658505 w 7772806"/>
              <a:gd name="connsiteY212" fmla="*/ 455246 h 1421366"/>
              <a:gd name="connsiteX213" fmla="*/ 6776853 w 7772806"/>
              <a:gd name="connsiteY213" fmla="*/ 437188 h 1421366"/>
              <a:gd name="connsiteX214" fmla="*/ 4849913 w 7772806"/>
              <a:gd name="connsiteY214" fmla="*/ 437188 h 1421366"/>
              <a:gd name="connsiteX215" fmla="*/ 4968261 w 7772806"/>
              <a:gd name="connsiteY215" fmla="*/ 455246 h 1421366"/>
              <a:gd name="connsiteX216" fmla="*/ 5702244 w 7772806"/>
              <a:gd name="connsiteY216" fmla="*/ 684528 h 1421366"/>
              <a:gd name="connsiteX217" fmla="*/ 5924562 w 7772806"/>
              <a:gd name="connsiteY217" fmla="*/ 684528 h 1421366"/>
              <a:gd name="connsiteX218" fmla="*/ 6259062 w 7772806"/>
              <a:gd name="connsiteY218" fmla="*/ 580032 h 1421366"/>
              <a:gd name="connsiteX219" fmla="*/ 6268224 w 7772806"/>
              <a:gd name="connsiteY219" fmla="*/ 580849 h 1421366"/>
              <a:gd name="connsiteX220" fmla="*/ 6274138 w 7772806"/>
              <a:gd name="connsiteY220" fmla="*/ 587924 h 1421366"/>
              <a:gd name="connsiteX221" fmla="*/ 6266240 w 7772806"/>
              <a:gd name="connsiteY221" fmla="*/ 602986 h 1421366"/>
              <a:gd name="connsiteX222" fmla="*/ 5931731 w 7772806"/>
              <a:gd name="connsiteY222" fmla="*/ 707485 h 1421366"/>
              <a:gd name="connsiteX223" fmla="*/ 5813383 w 7772806"/>
              <a:gd name="connsiteY223" fmla="*/ 725623 h 1421366"/>
              <a:gd name="connsiteX224" fmla="*/ 5695035 w 7772806"/>
              <a:gd name="connsiteY224" fmla="*/ 707485 h 1421366"/>
              <a:gd name="connsiteX225" fmla="*/ 4961052 w 7772806"/>
              <a:gd name="connsiteY225" fmla="*/ 478202 h 1421366"/>
              <a:gd name="connsiteX226" fmla="*/ 4849913 w 7772806"/>
              <a:gd name="connsiteY226" fmla="*/ 461238 h 1421366"/>
              <a:gd name="connsiteX227" fmla="*/ 4738775 w 7772806"/>
              <a:gd name="connsiteY227" fmla="*/ 478202 h 1421366"/>
              <a:gd name="connsiteX228" fmla="*/ 4492196 w 7772806"/>
              <a:gd name="connsiteY228" fmla="*/ 555210 h 1421366"/>
              <a:gd name="connsiteX229" fmla="*/ 4488592 w 7772806"/>
              <a:gd name="connsiteY229" fmla="*/ 555777 h 1421366"/>
              <a:gd name="connsiteX230" fmla="*/ 4477089 w 7772806"/>
              <a:gd name="connsiteY230" fmla="*/ 547315 h 1421366"/>
              <a:gd name="connsiteX231" fmla="*/ 4484987 w 7772806"/>
              <a:gd name="connsiteY231" fmla="*/ 532253 h 1421366"/>
              <a:gd name="connsiteX232" fmla="*/ 4731566 w 7772806"/>
              <a:gd name="connsiteY232" fmla="*/ 455246 h 1421366"/>
              <a:gd name="connsiteX233" fmla="*/ 4849913 w 7772806"/>
              <a:gd name="connsiteY233" fmla="*/ 437188 h 1421366"/>
              <a:gd name="connsiteX234" fmla="*/ 2922974 w 7772806"/>
              <a:gd name="connsiteY234" fmla="*/ 437188 h 1421366"/>
              <a:gd name="connsiteX235" fmla="*/ 3041322 w 7772806"/>
              <a:gd name="connsiteY235" fmla="*/ 455246 h 1421366"/>
              <a:gd name="connsiteX236" fmla="*/ 3775306 w 7772806"/>
              <a:gd name="connsiteY236" fmla="*/ 684528 h 1421366"/>
              <a:gd name="connsiteX237" fmla="*/ 3997623 w 7772806"/>
              <a:gd name="connsiteY237" fmla="*/ 684528 h 1421366"/>
              <a:gd name="connsiteX238" fmla="*/ 4332132 w 7772806"/>
              <a:gd name="connsiteY238" fmla="*/ 580029 h 1421366"/>
              <a:gd name="connsiteX239" fmla="*/ 4347239 w 7772806"/>
              <a:gd name="connsiteY239" fmla="*/ 587924 h 1421366"/>
              <a:gd name="connsiteX240" fmla="*/ 4339341 w 7772806"/>
              <a:gd name="connsiteY240" fmla="*/ 602986 h 1421366"/>
              <a:gd name="connsiteX241" fmla="*/ 4004832 w 7772806"/>
              <a:gd name="connsiteY241" fmla="*/ 707485 h 1421366"/>
              <a:gd name="connsiteX242" fmla="*/ 3886485 w 7772806"/>
              <a:gd name="connsiteY242" fmla="*/ 725623 h 1421366"/>
              <a:gd name="connsiteX243" fmla="*/ 3886444 w 7772806"/>
              <a:gd name="connsiteY243" fmla="*/ 725623 h 1421366"/>
              <a:gd name="connsiteX244" fmla="*/ 3768096 w 7772806"/>
              <a:gd name="connsiteY244" fmla="*/ 707485 h 1421366"/>
              <a:gd name="connsiteX245" fmla="*/ 3034113 w 7772806"/>
              <a:gd name="connsiteY245" fmla="*/ 478202 h 1421366"/>
              <a:gd name="connsiteX246" fmla="*/ 2922974 w 7772806"/>
              <a:gd name="connsiteY246" fmla="*/ 461238 h 1421366"/>
              <a:gd name="connsiteX247" fmla="*/ 2811836 w 7772806"/>
              <a:gd name="connsiteY247" fmla="*/ 478202 h 1421366"/>
              <a:gd name="connsiteX248" fmla="*/ 2565257 w 7772806"/>
              <a:gd name="connsiteY248" fmla="*/ 555210 h 1421366"/>
              <a:gd name="connsiteX249" fmla="*/ 2561653 w 7772806"/>
              <a:gd name="connsiteY249" fmla="*/ 555777 h 1421366"/>
              <a:gd name="connsiteX250" fmla="*/ 2550150 w 7772806"/>
              <a:gd name="connsiteY250" fmla="*/ 547315 h 1421366"/>
              <a:gd name="connsiteX251" fmla="*/ 2558048 w 7772806"/>
              <a:gd name="connsiteY251" fmla="*/ 532253 h 1421366"/>
              <a:gd name="connsiteX252" fmla="*/ 2804626 w 7772806"/>
              <a:gd name="connsiteY252" fmla="*/ 455246 h 1421366"/>
              <a:gd name="connsiteX253" fmla="*/ 2922974 w 7772806"/>
              <a:gd name="connsiteY253" fmla="*/ 437188 h 1421366"/>
              <a:gd name="connsiteX254" fmla="*/ 996076 w 7772806"/>
              <a:gd name="connsiteY254" fmla="*/ 437188 h 1421366"/>
              <a:gd name="connsiteX255" fmla="*/ 1114423 w 7772806"/>
              <a:gd name="connsiteY255" fmla="*/ 455246 h 1421366"/>
              <a:gd name="connsiteX256" fmla="*/ 1848406 w 7772806"/>
              <a:gd name="connsiteY256" fmla="*/ 684528 h 1421366"/>
              <a:gd name="connsiteX257" fmla="*/ 2070723 w 7772806"/>
              <a:gd name="connsiteY257" fmla="*/ 684528 h 1421366"/>
              <a:gd name="connsiteX258" fmla="*/ 2405232 w 7772806"/>
              <a:gd name="connsiteY258" fmla="*/ 580029 h 1421366"/>
              <a:gd name="connsiteX259" fmla="*/ 2420340 w 7772806"/>
              <a:gd name="connsiteY259" fmla="*/ 587924 h 1421366"/>
              <a:gd name="connsiteX260" fmla="*/ 2412442 w 7772806"/>
              <a:gd name="connsiteY260" fmla="*/ 602986 h 1421366"/>
              <a:gd name="connsiteX261" fmla="*/ 2077933 w 7772806"/>
              <a:gd name="connsiteY261" fmla="*/ 707485 h 1421366"/>
              <a:gd name="connsiteX262" fmla="*/ 1959585 w 7772806"/>
              <a:gd name="connsiteY262" fmla="*/ 725623 h 1421366"/>
              <a:gd name="connsiteX263" fmla="*/ 1841237 w 7772806"/>
              <a:gd name="connsiteY263" fmla="*/ 707485 h 1421366"/>
              <a:gd name="connsiteX264" fmla="*/ 1107255 w 7772806"/>
              <a:gd name="connsiteY264" fmla="*/ 478202 h 1421366"/>
              <a:gd name="connsiteX265" fmla="*/ 996116 w 7772806"/>
              <a:gd name="connsiteY265" fmla="*/ 461238 h 1421366"/>
              <a:gd name="connsiteX266" fmla="*/ 884978 w 7772806"/>
              <a:gd name="connsiteY266" fmla="*/ 478202 h 1421366"/>
              <a:gd name="connsiteX267" fmla="*/ 638399 w 7772806"/>
              <a:gd name="connsiteY267" fmla="*/ 555210 h 1421366"/>
              <a:gd name="connsiteX268" fmla="*/ 634795 w 7772806"/>
              <a:gd name="connsiteY268" fmla="*/ 555777 h 1421366"/>
              <a:gd name="connsiteX269" fmla="*/ 623291 w 7772806"/>
              <a:gd name="connsiteY269" fmla="*/ 547315 h 1421366"/>
              <a:gd name="connsiteX270" fmla="*/ 631189 w 7772806"/>
              <a:gd name="connsiteY270" fmla="*/ 532253 h 1421366"/>
              <a:gd name="connsiteX271" fmla="*/ 877727 w 7772806"/>
              <a:gd name="connsiteY271" fmla="*/ 455246 h 1421366"/>
              <a:gd name="connsiteX272" fmla="*/ 996076 w 7772806"/>
              <a:gd name="connsiteY272" fmla="*/ 437188 h 1421366"/>
              <a:gd name="connsiteX273" fmla="*/ 4849954 w 7772806"/>
              <a:gd name="connsiteY273" fmla="*/ 218634 h 1421366"/>
              <a:gd name="connsiteX274" fmla="*/ 4967087 w 7772806"/>
              <a:gd name="connsiteY274" fmla="*/ 236530 h 1421366"/>
              <a:gd name="connsiteX275" fmla="*/ 5514719 w 7772806"/>
              <a:gd name="connsiteY275" fmla="*/ 407591 h 1421366"/>
              <a:gd name="connsiteX276" fmla="*/ 5519985 w 7772806"/>
              <a:gd name="connsiteY276" fmla="*/ 417632 h 1421366"/>
              <a:gd name="connsiteX277" fmla="*/ 5512329 w 7772806"/>
              <a:gd name="connsiteY277" fmla="*/ 423260 h 1421366"/>
              <a:gd name="connsiteX278" fmla="*/ 5509940 w 7772806"/>
              <a:gd name="connsiteY278" fmla="*/ 422895 h 1421366"/>
              <a:gd name="connsiteX279" fmla="*/ 4962308 w 7772806"/>
              <a:gd name="connsiteY279" fmla="*/ 251834 h 1421366"/>
              <a:gd name="connsiteX280" fmla="*/ 4849954 w 7772806"/>
              <a:gd name="connsiteY280" fmla="*/ 234708 h 1421366"/>
              <a:gd name="connsiteX281" fmla="*/ 4737601 w 7772806"/>
              <a:gd name="connsiteY281" fmla="*/ 251834 h 1421366"/>
              <a:gd name="connsiteX282" fmla="*/ 4003617 w 7772806"/>
              <a:gd name="connsiteY282" fmla="*/ 481117 h 1421366"/>
              <a:gd name="connsiteX283" fmla="*/ 3886485 w 7772806"/>
              <a:gd name="connsiteY283" fmla="*/ 499053 h 1421366"/>
              <a:gd name="connsiteX284" fmla="*/ 3769352 w 7772806"/>
              <a:gd name="connsiteY284" fmla="*/ 481117 h 1421366"/>
              <a:gd name="connsiteX285" fmla="*/ 3764086 w 7772806"/>
              <a:gd name="connsiteY285" fmla="*/ 471076 h 1421366"/>
              <a:gd name="connsiteX286" fmla="*/ 3774131 w 7772806"/>
              <a:gd name="connsiteY286" fmla="*/ 465812 h 1421366"/>
              <a:gd name="connsiteX287" fmla="*/ 3998838 w 7772806"/>
              <a:gd name="connsiteY287" fmla="*/ 465812 h 1421366"/>
              <a:gd name="connsiteX288" fmla="*/ 4732821 w 7772806"/>
              <a:gd name="connsiteY288" fmla="*/ 236530 h 1421366"/>
              <a:gd name="connsiteX289" fmla="*/ 4849954 w 7772806"/>
              <a:gd name="connsiteY289" fmla="*/ 218634 h 1421366"/>
              <a:gd name="connsiteX290" fmla="*/ 2923014 w 7772806"/>
              <a:gd name="connsiteY290" fmla="*/ 218634 h 1421366"/>
              <a:gd name="connsiteX291" fmla="*/ 3040147 w 7772806"/>
              <a:gd name="connsiteY291" fmla="*/ 236530 h 1421366"/>
              <a:gd name="connsiteX292" fmla="*/ 3587779 w 7772806"/>
              <a:gd name="connsiteY292" fmla="*/ 407591 h 1421366"/>
              <a:gd name="connsiteX293" fmla="*/ 3593045 w 7772806"/>
              <a:gd name="connsiteY293" fmla="*/ 417632 h 1421366"/>
              <a:gd name="connsiteX294" fmla="*/ 3585390 w 7772806"/>
              <a:gd name="connsiteY294" fmla="*/ 423260 h 1421366"/>
              <a:gd name="connsiteX295" fmla="*/ 3583000 w 7772806"/>
              <a:gd name="connsiteY295" fmla="*/ 422895 h 1421366"/>
              <a:gd name="connsiteX296" fmla="*/ 3035368 w 7772806"/>
              <a:gd name="connsiteY296" fmla="*/ 251834 h 1421366"/>
              <a:gd name="connsiteX297" fmla="*/ 2923014 w 7772806"/>
              <a:gd name="connsiteY297" fmla="*/ 234708 h 1421366"/>
              <a:gd name="connsiteX298" fmla="*/ 2810661 w 7772806"/>
              <a:gd name="connsiteY298" fmla="*/ 251834 h 1421366"/>
              <a:gd name="connsiteX299" fmla="*/ 2076677 w 7772806"/>
              <a:gd name="connsiteY299" fmla="*/ 481117 h 1421366"/>
              <a:gd name="connsiteX300" fmla="*/ 1959544 w 7772806"/>
              <a:gd name="connsiteY300" fmla="*/ 499053 h 1421366"/>
              <a:gd name="connsiteX301" fmla="*/ 1842412 w 7772806"/>
              <a:gd name="connsiteY301" fmla="*/ 481117 h 1421366"/>
              <a:gd name="connsiteX302" fmla="*/ 1837146 w 7772806"/>
              <a:gd name="connsiteY302" fmla="*/ 471076 h 1421366"/>
              <a:gd name="connsiteX303" fmla="*/ 1847191 w 7772806"/>
              <a:gd name="connsiteY303" fmla="*/ 465812 h 1421366"/>
              <a:gd name="connsiteX304" fmla="*/ 2071898 w 7772806"/>
              <a:gd name="connsiteY304" fmla="*/ 465812 h 1421366"/>
              <a:gd name="connsiteX305" fmla="*/ 2805881 w 7772806"/>
              <a:gd name="connsiteY305" fmla="*/ 236530 h 1421366"/>
              <a:gd name="connsiteX306" fmla="*/ 2923014 w 7772806"/>
              <a:gd name="connsiteY306" fmla="*/ 218634 h 1421366"/>
              <a:gd name="connsiteX307" fmla="*/ 6776894 w 7772806"/>
              <a:gd name="connsiteY307" fmla="*/ 218594 h 1421366"/>
              <a:gd name="connsiteX308" fmla="*/ 6894026 w 7772806"/>
              <a:gd name="connsiteY308" fmla="*/ 236490 h 1421366"/>
              <a:gd name="connsiteX309" fmla="*/ 7441659 w 7772806"/>
              <a:gd name="connsiteY309" fmla="*/ 407551 h 1421366"/>
              <a:gd name="connsiteX310" fmla="*/ 7446924 w 7772806"/>
              <a:gd name="connsiteY310" fmla="*/ 417592 h 1421366"/>
              <a:gd name="connsiteX311" fmla="*/ 7439269 w 7772806"/>
              <a:gd name="connsiteY311" fmla="*/ 423219 h 1421366"/>
              <a:gd name="connsiteX312" fmla="*/ 7436879 w 7772806"/>
              <a:gd name="connsiteY312" fmla="*/ 422855 h 1421366"/>
              <a:gd name="connsiteX313" fmla="*/ 6889247 w 7772806"/>
              <a:gd name="connsiteY313" fmla="*/ 251794 h 1421366"/>
              <a:gd name="connsiteX314" fmla="*/ 6776894 w 7772806"/>
              <a:gd name="connsiteY314" fmla="*/ 234668 h 1421366"/>
              <a:gd name="connsiteX315" fmla="*/ 6664540 w 7772806"/>
              <a:gd name="connsiteY315" fmla="*/ 251794 h 1421366"/>
              <a:gd name="connsiteX316" fmla="*/ 5930556 w 7772806"/>
              <a:gd name="connsiteY316" fmla="*/ 481077 h 1421366"/>
              <a:gd name="connsiteX317" fmla="*/ 5813424 w 7772806"/>
              <a:gd name="connsiteY317" fmla="*/ 499013 h 1421366"/>
              <a:gd name="connsiteX318" fmla="*/ 5696291 w 7772806"/>
              <a:gd name="connsiteY318" fmla="*/ 481077 h 1421366"/>
              <a:gd name="connsiteX319" fmla="*/ 5691025 w 7772806"/>
              <a:gd name="connsiteY319" fmla="*/ 471036 h 1421366"/>
              <a:gd name="connsiteX320" fmla="*/ 5701070 w 7772806"/>
              <a:gd name="connsiteY320" fmla="*/ 465772 h 1421366"/>
              <a:gd name="connsiteX321" fmla="*/ 5925777 w 7772806"/>
              <a:gd name="connsiteY321" fmla="*/ 465772 h 1421366"/>
              <a:gd name="connsiteX322" fmla="*/ 6659761 w 7772806"/>
              <a:gd name="connsiteY322" fmla="*/ 236490 h 1421366"/>
              <a:gd name="connsiteX323" fmla="*/ 6776894 w 7772806"/>
              <a:gd name="connsiteY323" fmla="*/ 218594 h 1421366"/>
              <a:gd name="connsiteX324" fmla="*/ 996076 w 7772806"/>
              <a:gd name="connsiteY324" fmla="*/ 218594 h 1421366"/>
              <a:gd name="connsiteX325" fmla="*/ 1113209 w 7772806"/>
              <a:gd name="connsiteY325" fmla="*/ 236490 h 1421366"/>
              <a:gd name="connsiteX326" fmla="*/ 1660840 w 7772806"/>
              <a:gd name="connsiteY326" fmla="*/ 407551 h 1421366"/>
              <a:gd name="connsiteX327" fmla="*/ 1666106 w 7772806"/>
              <a:gd name="connsiteY327" fmla="*/ 417592 h 1421366"/>
              <a:gd name="connsiteX328" fmla="*/ 1658451 w 7772806"/>
              <a:gd name="connsiteY328" fmla="*/ 423219 h 1421366"/>
              <a:gd name="connsiteX329" fmla="*/ 1656061 w 7772806"/>
              <a:gd name="connsiteY329" fmla="*/ 422855 h 1421366"/>
              <a:gd name="connsiteX330" fmla="*/ 1108429 w 7772806"/>
              <a:gd name="connsiteY330" fmla="*/ 251794 h 1421366"/>
              <a:gd name="connsiteX331" fmla="*/ 996076 w 7772806"/>
              <a:gd name="connsiteY331" fmla="*/ 234668 h 1421366"/>
              <a:gd name="connsiteX332" fmla="*/ 883723 w 7772806"/>
              <a:gd name="connsiteY332" fmla="*/ 251794 h 1421366"/>
              <a:gd name="connsiteX333" fmla="*/ 149739 w 7772806"/>
              <a:gd name="connsiteY333" fmla="*/ 481077 h 1421366"/>
              <a:gd name="connsiteX334" fmla="*/ 149739 w 7772806"/>
              <a:gd name="connsiteY334" fmla="*/ 481117 h 1421366"/>
              <a:gd name="connsiteX335" fmla="*/ 32605 w 7772806"/>
              <a:gd name="connsiteY335" fmla="*/ 499053 h 1421366"/>
              <a:gd name="connsiteX336" fmla="*/ 164 w 7772806"/>
              <a:gd name="connsiteY336" fmla="*/ 497636 h 1421366"/>
              <a:gd name="connsiteX337" fmla="*/ 164 w 7772806"/>
              <a:gd name="connsiteY337" fmla="*/ 481522 h 1421366"/>
              <a:gd name="connsiteX338" fmla="*/ 144960 w 7772806"/>
              <a:gd name="connsiteY338" fmla="*/ 465772 h 1421366"/>
              <a:gd name="connsiteX339" fmla="*/ 878943 w 7772806"/>
              <a:gd name="connsiteY339" fmla="*/ 236490 h 1421366"/>
              <a:gd name="connsiteX340" fmla="*/ 996076 w 7772806"/>
              <a:gd name="connsiteY340" fmla="*/ 218594 h 1421366"/>
              <a:gd name="connsiteX341" fmla="*/ 693767 w 7772806"/>
              <a:gd name="connsiteY341" fmla="*/ 75955 h 1421366"/>
              <a:gd name="connsiteX342" fmla="*/ 698788 w 7772806"/>
              <a:gd name="connsiteY342" fmla="*/ 78587 h 1421366"/>
              <a:gd name="connsiteX343" fmla="*/ 696156 w 7772806"/>
              <a:gd name="connsiteY343" fmla="*/ 83607 h 1421366"/>
              <a:gd name="connsiteX344" fmla="*/ 148523 w 7772806"/>
              <a:gd name="connsiteY344" fmla="*/ 254668 h 1421366"/>
              <a:gd name="connsiteX345" fmla="*/ 148564 w 7772806"/>
              <a:gd name="connsiteY345" fmla="*/ 254668 h 1421366"/>
              <a:gd name="connsiteX346" fmla="*/ 32605 w 7772806"/>
              <a:gd name="connsiteY346" fmla="*/ 272443 h 1421366"/>
              <a:gd name="connsiteX347" fmla="*/ 164 w 7772806"/>
              <a:gd name="connsiteY347" fmla="*/ 271025 h 1421366"/>
              <a:gd name="connsiteX348" fmla="*/ 164 w 7772806"/>
              <a:gd name="connsiteY348" fmla="*/ 262968 h 1421366"/>
              <a:gd name="connsiteX349" fmla="*/ 146134 w 7772806"/>
              <a:gd name="connsiteY349" fmla="*/ 247016 h 1421366"/>
              <a:gd name="connsiteX350" fmla="*/ 4849914 w 7772806"/>
              <a:gd name="connsiteY350" fmla="*/ 81 h 1421366"/>
              <a:gd name="connsiteX351" fmla="*/ 4965872 w 7772806"/>
              <a:gd name="connsiteY351" fmla="*/ 17774 h 1421366"/>
              <a:gd name="connsiteX352" fmla="*/ 5699855 w 7772806"/>
              <a:gd name="connsiteY352" fmla="*/ 247057 h 1421366"/>
              <a:gd name="connsiteX353" fmla="*/ 5926952 w 7772806"/>
              <a:gd name="connsiteY353" fmla="*/ 247057 h 1421366"/>
              <a:gd name="connsiteX354" fmla="*/ 6474584 w 7772806"/>
              <a:gd name="connsiteY354" fmla="*/ 75996 h 1421366"/>
              <a:gd name="connsiteX355" fmla="*/ 6479606 w 7772806"/>
              <a:gd name="connsiteY355" fmla="*/ 78627 h 1421366"/>
              <a:gd name="connsiteX356" fmla="*/ 6476974 w 7772806"/>
              <a:gd name="connsiteY356" fmla="*/ 83648 h 1421366"/>
              <a:gd name="connsiteX357" fmla="*/ 5929342 w 7772806"/>
              <a:gd name="connsiteY357" fmla="*/ 254709 h 1421366"/>
              <a:gd name="connsiteX358" fmla="*/ 5813383 w 7772806"/>
              <a:gd name="connsiteY358" fmla="*/ 272483 h 1421366"/>
              <a:gd name="connsiteX359" fmla="*/ 5697425 w 7772806"/>
              <a:gd name="connsiteY359" fmla="*/ 254709 h 1421366"/>
              <a:gd name="connsiteX360" fmla="*/ 4963442 w 7772806"/>
              <a:gd name="connsiteY360" fmla="*/ 25426 h 1421366"/>
              <a:gd name="connsiteX361" fmla="*/ 4849914 w 7772806"/>
              <a:gd name="connsiteY361" fmla="*/ 8098 h 1421366"/>
              <a:gd name="connsiteX362" fmla="*/ 4736385 w 7772806"/>
              <a:gd name="connsiteY362" fmla="*/ 25426 h 1421366"/>
              <a:gd name="connsiteX363" fmla="*/ 4670488 w 7772806"/>
              <a:gd name="connsiteY363" fmla="*/ 45994 h 1421366"/>
              <a:gd name="connsiteX364" fmla="*/ 4669273 w 7772806"/>
              <a:gd name="connsiteY364" fmla="*/ 46156 h 1421366"/>
              <a:gd name="connsiteX365" fmla="*/ 4669273 w 7772806"/>
              <a:gd name="connsiteY365" fmla="*/ 46197 h 1421366"/>
              <a:gd name="connsiteX366" fmla="*/ 4665425 w 7772806"/>
              <a:gd name="connsiteY366" fmla="*/ 43363 h 1421366"/>
              <a:gd name="connsiteX367" fmla="*/ 4668058 w 7772806"/>
              <a:gd name="connsiteY367" fmla="*/ 38342 h 1421366"/>
              <a:gd name="connsiteX368" fmla="*/ 4733955 w 7772806"/>
              <a:gd name="connsiteY368" fmla="*/ 17774 h 1421366"/>
              <a:gd name="connsiteX369" fmla="*/ 4849914 w 7772806"/>
              <a:gd name="connsiteY369" fmla="*/ 81 h 1421366"/>
              <a:gd name="connsiteX370" fmla="*/ 2922973 w 7772806"/>
              <a:gd name="connsiteY370" fmla="*/ 81 h 1421366"/>
              <a:gd name="connsiteX371" fmla="*/ 3038932 w 7772806"/>
              <a:gd name="connsiteY371" fmla="*/ 17774 h 1421366"/>
              <a:gd name="connsiteX372" fmla="*/ 3772915 w 7772806"/>
              <a:gd name="connsiteY372" fmla="*/ 247057 h 1421366"/>
              <a:gd name="connsiteX373" fmla="*/ 4000012 w 7772806"/>
              <a:gd name="connsiteY373" fmla="*/ 247057 h 1421366"/>
              <a:gd name="connsiteX374" fmla="*/ 4547644 w 7772806"/>
              <a:gd name="connsiteY374" fmla="*/ 75996 h 1421366"/>
              <a:gd name="connsiteX375" fmla="*/ 4552666 w 7772806"/>
              <a:gd name="connsiteY375" fmla="*/ 78627 h 1421366"/>
              <a:gd name="connsiteX376" fmla="*/ 4550034 w 7772806"/>
              <a:gd name="connsiteY376" fmla="*/ 83648 h 1421366"/>
              <a:gd name="connsiteX377" fmla="*/ 4002401 w 7772806"/>
              <a:gd name="connsiteY377" fmla="*/ 254709 h 1421366"/>
              <a:gd name="connsiteX378" fmla="*/ 3886443 w 7772806"/>
              <a:gd name="connsiteY378" fmla="*/ 272483 h 1421366"/>
              <a:gd name="connsiteX379" fmla="*/ 3770485 w 7772806"/>
              <a:gd name="connsiteY379" fmla="*/ 254709 h 1421366"/>
              <a:gd name="connsiteX380" fmla="*/ 3036501 w 7772806"/>
              <a:gd name="connsiteY380" fmla="*/ 25426 h 1421366"/>
              <a:gd name="connsiteX381" fmla="*/ 2922973 w 7772806"/>
              <a:gd name="connsiteY381" fmla="*/ 8098 h 1421366"/>
              <a:gd name="connsiteX382" fmla="*/ 2809445 w 7772806"/>
              <a:gd name="connsiteY382" fmla="*/ 25426 h 1421366"/>
              <a:gd name="connsiteX383" fmla="*/ 2743548 w 7772806"/>
              <a:gd name="connsiteY383" fmla="*/ 45994 h 1421366"/>
              <a:gd name="connsiteX384" fmla="*/ 2742333 w 7772806"/>
              <a:gd name="connsiteY384" fmla="*/ 46156 h 1421366"/>
              <a:gd name="connsiteX385" fmla="*/ 2742333 w 7772806"/>
              <a:gd name="connsiteY385" fmla="*/ 46197 h 1421366"/>
              <a:gd name="connsiteX386" fmla="*/ 2738485 w 7772806"/>
              <a:gd name="connsiteY386" fmla="*/ 43363 h 1421366"/>
              <a:gd name="connsiteX387" fmla="*/ 2741118 w 7772806"/>
              <a:gd name="connsiteY387" fmla="*/ 38342 h 1421366"/>
              <a:gd name="connsiteX388" fmla="*/ 2807015 w 7772806"/>
              <a:gd name="connsiteY388" fmla="*/ 17774 h 1421366"/>
              <a:gd name="connsiteX389" fmla="*/ 2922973 w 7772806"/>
              <a:gd name="connsiteY389" fmla="*/ 81 h 1421366"/>
              <a:gd name="connsiteX390" fmla="*/ 996075 w 7772806"/>
              <a:gd name="connsiteY390" fmla="*/ 81 h 1421366"/>
              <a:gd name="connsiteX391" fmla="*/ 1112034 w 7772806"/>
              <a:gd name="connsiteY391" fmla="*/ 17774 h 1421366"/>
              <a:gd name="connsiteX392" fmla="*/ 1846016 w 7772806"/>
              <a:gd name="connsiteY392" fmla="*/ 247057 h 1421366"/>
              <a:gd name="connsiteX393" fmla="*/ 2073113 w 7772806"/>
              <a:gd name="connsiteY393" fmla="*/ 247057 h 1421366"/>
              <a:gd name="connsiteX394" fmla="*/ 2620745 w 7772806"/>
              <a:gd name="connsiteY394" fmla="*/ 75996 h 1421366"/>
              <a:gd name="connsiteX395" fmla="*/ 2625767 w 7772806"/>
              <a:gd name="connsiteY395" fmla="*/ 78627 h 1421366"/>
              <a:gd name="connsiteX396" fmla="*/ 2623135 w 7772806"/>
              <a:gd name="connsiteY396" fmla="*/ 83648 h 1421366"/>
              <a:gd name="connsiteX397" fmla="*/ 2075503 w 7772806"/>
              <a:gd name="connsiteY397" fmla="*/ 254709 h 1421366"/>
              <a:gd name="connsiteX398" fmla="*/ 1959544 w 7772806"/>
              <a:gd name="connsiteY398" fmla="*/ 272483 h 1421366"/>
              <a:gd name="connsiteX399" fmla="*/ 1843586 w 7772806"/>
              <a:gd name="connsiteY399" fmla="*/ 254709 h 1421366"/>
              <a:gd name="connsiteX400" fmla="*/ 1109604 w 7772806"/>
              <a:gd name="connsiteY400" fmla="*/ 25426 h 1421366"/>
              <a:gd name="connsiteX401" fmla="*/ 996075 w 7772806"/>
              <a:gd name="connsiteY401" fmla="*/ 8098 h 1421366"/>
              <a:gd name="connsiteX402" fmla="*/ 882546 w 7772806"/>
              <a:gd name="connsiteY402" fmla="*/ 25426 h 1421366"/>
              <a:gd name="connsiteX403" fmla="*/ 816650 w 7772806"/>
              <a:gd name="connsiteY403" fmla="*/ 45994 h 1421366"/>
              <a:gd name="connsiteX404" fmla="*/ 815435 w 7772806"/>
              <a:gd name="connsiteY404" fmla="*/ 46156 h 1421366"/>
              <a:gd name="connsiteX405" fmla="*/ 815435 w 7772806"/>
              <a:gd name="connsiteY405" fmla="*/ 46197 h 1421366"/>
              <a:gd name="connsiteX406" fmla="*/ 811587 w 7772806"/>
              <a:gd name="connsiteY406" fmla="*/ 43363 h 1421366"/>
              <a:gd name="connsiteX407" fmla="*/ 814220 w 7772806"/>
              <a:gd name="connsiteY407" fmla="*/ 38342 h 1421366"/>
              <a:gd name="connsiteX408" fmla="*/ 880116 w 7772806"/>
              <a:gd name="connsiteY408" fmla="*/ 17774 h 1421366"/>
              <a:gd name="connsiteX409" fmla="*/ 996075 w 7772806"/>
              <a:gd name="connsiteY409" fmla="*/ 81 h 1421366"/>
              <a:gd name="connsiteX410" fmla="*/ 6776853 w 7772806"/>
              <a:gd name="connsiteY410" fmla="*/ 0 h 1421366"/>
              <a:gd name="connsiteX411" fmla="*/ 6892811 w 7772806"/>
              <a:gd name="connsiteY411" fmla="*/ 17693 h 1421366"/>
              <a:gd name="connsiteX412" fmla="*/ 7626794 w 7772806"/>
              <a:gd name="connsiteY412" fmla="*/ 246976 h 1421366"/>
              <a:gd name="connsiteX413" fmla="*/ 7626794 w 7772806"/>
              <a:gd name="connsiteY413" fmla="*/ 247016 h 1421366"/>
              <a:gd name="connsiteX414" fmla="*/ 7772765 w 7772806"/>
              <a:gd name="connsiteY414" fmla="*/ 262969 h 1421366"/>
              <a:gd name="connsiteX415" fmla="*/ 7772765 w 7772806"/>
              <a:gd name="connsiteY415" fmla="*/ 271026 h 1421366"/>
              <a:gd name="connsiteX416" fmla="*/ 7740322 w 7772806"/>
              <a:gd name="connsiteY416" fmla="*/ 272443 h 1421366"/>
              <a:gd name="connsiteX417" fmla="*/ 7624364 w 7772806"/>
              <a:gd name="connsiteY417" fmla="*/ 254669 h 1421366"/>
              <a:gd name="connsiteX418" fmla="*/ 6890380 w 7772806"/>
              <a:gd name="connsiteY418" fmla="*/ 25386 h 1421366"/>
              <a:gd name="connsiteX419" fmla="*/ 6776853 w 7772806"/>
              <a:gd name="connsiteY419" fmla="*/ 8057 h 1421366"/>
              <a:gd name="connsiteX420" fmla="*/ 6663324 w 7772806"/>
              <a:gd name="connsiteY420" fmla="*/ 25386 h 1421366"/>
              <a:gd name="connsiteX421" fmla="*/ 6597427 w 7772806"/>
              <a:gd name="connsiteY421" fmla="*/ 45954 h 1421366"/>
              <a:gd name="connsiteX422" fmla="*/ 6596212 w 7772806"/>
              <a:gd name="connsiteY422" fmla="*/ 46116 h 1421366"/>
              <a:gd name="connsiteX423" fmla="*/ 6592364 w 7772806"/>
              <a:gd name="connsiteY423" fmla="*/ 43282 h 1421366"/>
              <a:gd name="connsiteX424" fmla="*/ 6594997 w 7772806"/>
              <a:gd name="connsiteY424" fmla="*/ 38261 h 1421366"/>
              <a:gd name="connsiteX425" fmla="*/ 6660894 w 7772806"/>
              <a:gd name="connsiteY425" fmla="*/ 17693 h 1421366"/>
              <a:gd name="connsiteX426" fmla="*/ 6776853 w 7772806"/>
              <a:gd name="connsiteY426" fmla="*/ 0 h 1421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Lst>
            <a:rect l="l" t="t" r="r" b="b"/>
            <a:pathLst>
              <a:path w="7772806" h="1421366">
                <a:moveTo>
                  <a:pt x="995913" y="1076734"/>
                </a:moveTo>
                <a:cubicBezTo>
                  <a:pt x="1038967" y="1076734"/>
                  <a:pt x="1081575" y="1083252"/>
                  <a:pt x="1122645" y="1096087"/>
                </a:cubicBezTo>
                <a:lnTo>
                  <a:pt x="1856627" y="1325370"/>
                </a:lnTo>
                <a:cubicBezTo>
                  <a:pt x="1923861" y="1346383"/>
                  <a:pt x="1994943" y="1346383"/>
                  <a:pt x="2062177" y="1325370"/>
                </a:cubicBezTo>
                <a:lnTo>
                  <a:pt x="2796161" y="1096087"/>
                </a:lnTo>
                <a:cubicBezTo>
                  <a:pt x="2837230" y="1083293"/>
                  <a:pt x="2879879" y="1076775"/>
                  <a:pt x="2922892" y="1076775"/>
                </a:cubicBezTo>
                <a:cubicBezTo>
                  <a:pt x="2965946" y="1076775"/>
                  <a:pt x="3008555" y="1083293"/>
                  <a:pt x="3049624" y="1096128"/>
                </a:cubicBezTo>
                <a:lnTo>
                  <a:pt x="3783608" y="1325410"/>
                </a:lnTo>
                <a:cubicBezTo>
                  <a:pt x="3850841" y="1346423"/>
                  <a:pt x="3921923" y="1346423"/>
                  <a:pt x="3989157" y="1325410"/>
                </a:cubicBezTo>
                <a:lnTo>
                  <a:pt x="4723141" y="1096128"/>
                </a:lnTo>
                <a:cubicBezTo>
                  <a:pt x="4764210" y="1083334"/>
                  <a:pt x="4806819" y="1076815"/>
                  <a:pt x="4849873" y="1076815"/>
                </a:cubicBezTo>
                <a:cubicBezTo>
                  <a:pt x="4892927" y="1076815"/>
                  <a:pt x="4935535" y="1083334"/>
                  <a:pt x="4976605" y="1096168"/>
                </a:cubicBezTo>
                <a:lnTo>
                  <a:pt x="5710588" y="1325451"/>
                </a:lnTo>
                <a:cubicBezTo>
                  <a:pt x="5777822" y="1346464"/>
                  <a:pt x="5848904" y="1346464"/>
                  <a:pt x="5916137" y="1325451"/>
                </a:cubicBezTo>
                <a:lnTo>
                  <a:pt x="6650121" y="1096168"/>
                </a:lnTo>
                <a:cubicBezTo>
                  <a:pt x="6691190" y="1083374"/>
                  <a:pt x="6733799" y="1076855"/>
                  <a:pt x="6776853" y="1076855"/>
                </a:cubicBezTo>
                <a:cubicBezTo>
                  <a:pt x="6819907" y="1076855"/>
                  <a:pt x="6862515" y="1083374"/>
                  <a:pt x="6903584" y="1096209"/>
                </a:cubicBezTo>
                <a:lnTo>
                  <a:pt x="7637568" y="1325491"/>
                </a:lnTo>
                <a:lnTo>
                  <a:pt x="7637446" y="1325329"/>
                </a:lnTo>
                <a:cubicBezTo>
                  <a:pt x="7681594" y="1339136"/>
                  <a:pt x="7727362" y="1343832"/>
                  <a:pt x="7772643" y="1339500"/>
                </a:cubicBezTo>
                <a:lnTo>
                  <a:pt x="7772643" y="1420111"/>
                </a:lnTo>
                <a:cubicBezTo>
                  <a:pt x="7761829" y="1420921"/>
                  <a:pt x="7751015" y="1421366"/>
                  <a:pt x="7740201" y="1421366"/>
                </a:cubicBezTo>
                <a:cubicBezTo>
                  <a:pt x="7697552" y="1421366"/>
                  <a:pt x="7654943" y="1414888"/>
                  <a:pt x="7613469" y="1401932"/>
                </a:cubicBezTo>
                <a:lnTo>
                  <a:pt x="6879486" y="1172650"/>
                </a:lnTo>
                <a:cubicBezTo>
                  <a:pt x="6846193" y="1162244"/>
                  <a:pt x="6811604" y="1156981"/>
                  <a:pt x="6776731" y="1156981"/>
                </a:cubicBezTo>
                <a:cubicBezTo>
                  <a:pt x="6741859" y="1156981"/>
                  <a:pt x="6707270" y="1162244"/>
                  <a:pt x="6673977" y="1172650"/>
                </a:cubicBezTo>
                <a:lnTo>
                  <a:pt x="5939993" y="1401932"/>
                </a:lnTo>
                <a:cubicBezTo>
                  <a:pt x="5898519" y="1414888"/>
                  <a:pt x="5855910" y="1421366"/>
                  <a:pt x="5813261" y="1421366"/>
                </a:cubicBezTo>
                <a:cubicBezTo>
                  <a:pt x="5770612" y="1421366"/>
                  <a:pt x="5728004" y="1414888"/>
                  <a:pt x="5686529" y="1401932"/>
                </a:cubicBezTo>
                <a:lnTo>
                  <a:pt x="4952546" y="1172650"/>
                </a:lnTo>
                <a:cubicBezTo>
                  <a:pt x="4919253" y="1162244"/>
                  <a:pt x="4884664" y="1156981"/>
                  <a:pt x="4849792" y="1156981"/>
                </a:cubicBezTo>
                <a:cubicBezTo>
                  <a:pt x="4814919" y="1156981"/>
                  <a:pt x="4780330" y="1162244"/>
                  <a:pt x="4747037" y="1172650"/>
                </a:cubicBezTo>
                <a:lnTo>
                  <a:pt x="4013054" y="1401932"/>
                </a:lnTo>
                <a:cubicBezTo>
                  <a:pt x="3971579" y="1414888"/>
                  <a:pt x="3928971" y="1421366"/>
                  <a:pt x="3886322" y="1421366"/>
                </a:cubicBezTo>
                <a:cubicBezTo>
                  <a:pt x="3843673" y="1421366"/>
                  <a:pt x="3801064" y="1414888"/>
                  <a:pt x="3759590" y="1401932"/>
                </a:cubicBezTo>
                <a:lnTo>
                  <a:pt x="3025606" y="1172650"/>
                </a:lnTo>
                <a:cubicBezTo>
                  <a:pt x="2992313" y="1162244"/>
                  <a:pt x="2957765" y="1156981"/>
                  <a:pt x="2922852" y="1156981"/>
                </a:cubicBezTo>
                <a:cubicBezTo>
                  <a:pt x="2887979" y="1156981"/>
                  <a:pt x="2853390" y="1162244"/>
                  <a:pt x="2820097" y="1172650"/>
                </a:cubicBezTo>
                <a:lnTo>
                  <a:pt x="2086114" y="1401932"/>
                </a:lnTo>
                <a:cubicBezTo>
                  <a:pt x="2044639" y="1414888"/>
                  <a:pt x="2002031" y="1421366"/>
                  <a:pt x="1959382" y="1421366"/>
                </a:cubicBezTo>
                <a:cubicBezTo>
                  <a:pt x="1916733" y="1421366"/>
                  <a:pt x="1874125" y="1414888"/>
                  <a:pt x="1832650" y="1401932"/>
                </a:cubicBezTo>
                <a:lnTo>
                  <a:pt x="1098667" y="1172650"/>
                </a:lnTo>
                <a:cubicBezTo>
                  <a:pt x="1065374" y="1162244"/>
                  <a:pt x="1030785" y="1156981"/>
                  <a:pt x="995913" y="1156981"/>
                </a:cubicBezTo>
                <a:cubicBezTo>
                  <a:pt x="961040" y="1156981"/>
                  <a:pt x="926451" y="1162244"/>
                  <a:pt x="893158" y="1172650"/>
                </a:cubicBezTo>
                <a:lnTo>
                  <a:pt x="159174" y="1401932"/>
                </a:lnTo>
                <a:cubicBezTo>
                  <a:pt x="117701" y="1414888"/>
                  <a:pt x="75052" y="1421366"/>
                  <a:pt x="32442" y="1421366"/>
                </a:cubicBezTo>
                <a:cubicBezTo>
                  <a:pt x="21628" y="1421366"/>
                  <a:pt x="10814" y="1420961"/>
                  <a:pt x="0" y="1420111"/>
                </a:cubicBezTo>
                <a:lnTo>
                  <a:pt x="0" y="1339500"/>
                </a:lnTo>
                <a:cubicBezTo>
                  <a:pt x="45282" y="1343792"/>
                  <a:pt x="91049" y="1339136"/>
                  <a:pt x="135197" y="1325329"/>
                </a:cubicBezTo>
                <a:lnTo>
                  <a:pt x="869180" y="1096047"/>
                </a:lnTo>
                <a:cubicBezTo>
                  <a:pt x="910250" y="1083252"/>
                  <a:pt x="952858" y="1076734"/>
                  <a:pt x="995913" y="1076734"/>
                </a:cubicBezTo>
                <a:close/>
                <a:moveTo>
                  <a:pt x="996074" y="862310"/>
                </a:moveTo>
                <a:cubicBezTo>
                  <a:pt x="1038278" y="862310"/>
                  <a:pt x="1080076" y="868667"/>
                  <a:pt x="1120376" y="881258"/>
                </a:cubicBezTo>
                <a:lnTo>
                  <a:pt x="1854359" y="1110541"/>
                </a:lnTo>
                <a:cubicBezTo>
                  <a:pt x="1923173" y="1132040"/>
                  <a:pt x="1995915" y="1132040"/>
                  <a:pt x="2064688" y="1110541"/>
                </a:cubicBezTo>
                <a:lnTo>
                  <a:pt x="2798672" y="881258"/>
                </a:lnTo>
                <a:cubicBezTo>
                  <a:pt x="2838972" y="868707"/>
                  <a:pt x="2880810" y="862310"/>
                  <a:pt x="2923014" y="862310"/>
                </a:cubicBezTo>
                <a:cubicBezTo>
                  <a:pt x="2965217" y="862310"/>
                  <a:pt x="3007016" y="868667"/>
                  <a:pt x="3047316" y="881258"/>
                </a:cubicBezTo>
                <a:lnTo>
                  <a:pt x="3781299" y="1110541"/>
                </a:lnTo>
                <a:cubicBezTo>
                  <a:pt x="3850112" y="1132040"/>
                  <a:pt x="3922814" y="1132040"/>
                  <a:pt x="3991628" y="1110541"/>
                </a:cubicBezTo>
                <a:lnTo>
                  <a:pt x="4725611" y="881258"/>
                </a:lnTo>
                <a:cubicBezTo>
                  <a:pt x="4765911" y="868707"/>
                  <a:pt x="4807750" y="862310"/>
                  <a:pt x="4849954" y="862310"/>
                </a:cubicBezTo>
                <a:cubicBezTo>
                  <a:pt x="4892157" y="862310"/>
                  <a:pt x="4933956" y="868667"/>
                  <a:pt x="4974255" y="881258"/>
                </a:cubicBezTo>
                <a:lnTo>
                  <a:pt x="5708239" y="1110541"/>
                </a:lnTo>
                <a:cubicBezTo>
                  <a:pt x="5777052" y="1132040"/>
                  <a:pt x="5849754" y="1132040"/>
                  <a:pt x="5918567" y="1110541"/>
                </a:cubicBezTo>
                <a:lnTo>
                  <a:pt x="6652551" y="881258"/>
                </a:lnTo>
                <a:cubicBezTo>
                  <a:pt x="6692851" y="868707"/>
                  <a:pt x="6734690" y="862310"/>
                  <a:pt x="6776893" y="862310"/>
                </a:cubicBezTo>
                <a:cubicBezTo>
                  <a:pt x="6819096" y="862310"/>
                  <a:pt x="6860895" y="868667"/>
                  <a:pt x="6901195" y="881258"/>
                </a:cubicBezTo>
                <a:lnTo>
                  <a:pt x="7635178" y="1110541"/>
                </a:lnTo>
                <a:lnTo>
                  <a:pt x="7635219" y="1110541"/>
                </a:lnTo>
                <a:cubicBezTo>
                  <a:pt x="7680136" y="1124550"/>
                  <a:pt x="7726714" y="1129368"/>
                  <a:pt x="7772806" y="1125076"/>
                </a:cubicBezTo>
                <a:lnTo>
                  <a:pt x="7772806" y="1189573"/>
                </a:lnTo>
                <a:cubicBezTo>
                  <a:pt x="7761991" y="1190423"/>
                  <a:pt x="7751177" y="1190869"/>
                  <a:pt x="7740363" y="1190869"/>
                </a:cubicBezTo>
                <a:cubicBezTo>
                  <a:pt x="7698524" y="1190869"/>
                  <a:pt x="7656685" y="1184512"/>
                  <a:pt x="7616021" y="1171799"/>
                </a:cubicBezTo>
                <a:lnTo>
                  <a:pt x="6882037" y="942516"/>
                </a:lnTo>
                <a:cubicBezTo>
                  <a:pt x="6847975" y="931868"/>
                  <a:pt x="6812616" y="926483"/>
                  <a:pt x="6776893" y="926483"/>
                </a:cubicBezTo>
                <a:cubicBezTo>
                  <a:pt x="6741170" y="926483"/>
                  <a:pt x="6705811" y="931868"/>
                  <a:pt x="6671708" y="942516"/>
                </a:cubicBezTo>
                <a:lnTo>
                  <a:pt x="5937725" y="1171799"/>
                </a:lnTo>
                <a:cubicBezTo>
                  <a:pt x="5897101" y="1184512"/>
                  <a:pt x="5855262" y="1190869"/>
                  <a:pt x="5813423" y="1190869"/>
                </a:cubicBezTo>
                <a:cubicBezTo>
                  <a:pt x="5771584" y="1190869"/>
                  <a:pt x="5729745" y="1184512"/>
                  <a:pt x="5689081" y="1171799"/>
                </a:cubicBezTo>
                <a:lnTo>
                  <a:pt x="4955098" y="942516"/>
                </a:lnTo>
                <a:cubicBezTo>
                  <a:pt x="4921035" y="931868"/>
                  <a:pt x="4885677" y="926483"/>
                  <a:pt x="4849954" y="926483"/>
                </a:cubicBezTo>
                <a:cubicBezTo>
                  <a:pt x="4814230" y="926483"/>
                  <a:pt x="4778872" y="931868"/>
                  <a:pt x="4744769" y="942516"/>
                </a:cubicBezTo>
                <a:lnTo>
                  <a:pt x="4010785" y="1171799"/>
                </a:lnTo>
                <a:cubicBezTo>
                  <a:pt x="3970161" y="1184512"/>
                  <a:pt x="3928322" y="1190869"/>
                  <a:pt x="3886484" y="1190869"/>
                </a:cubicBezTo>
                <a:cubicBezTo>
                  <a:pt x="3844645" y="1190869"/>
                  <a:pt x="3802806" y="1184512"/>
                  <a:pt x="3762142" y="1171799"/>
                </a:cubicBezTo>
                <a:lnTo>
                  <a:pt x="3028158" y="942516"/>
                </a:lnTo>
                <a:cubicBezTo>
                  <a:pt x="2994096" y="931868"/>
                  <a:pt x="2958697" y="926483"/>
                  <a:pt x="2923014" y="926483"/>
                </a:cubicBezTo>
                <a:cubicBezTo>
                  <a:pt x="2887291" y="926483"/>
                  <a:pt x="2851932" y="931868"/>
                  <a:pt x="2817829" y="942516"/>
                </a:cubicBezTo>
                <a:lnTo>
                  <a:pt x="2083846" y="1171799"/>
                </a:lnTo>
                <a:cubicBezTo>
                  <a:pt x="2043222" y="1184512"/>
                  <a:pt x="2001383" y="1190869"/>
                  <a:pt x="1959544" y="1190869"/>
                </a:cubicBezTo>
                <a:cubicBezTo>
                  <a:pt x="1917705" y="1190869"/>
                  <a:pt x="1875866" y="1184512"/>
                  <a:pt x="1835202" y="1171799"/>
                </a:cubicBezTo>
                <a:lnTo>
                  <a:pt x="1101218" y="942516"/>
                </a:lnTo>
                <a:cubicBezTo>
                  <a:pt x="1067156" y="931868"/>
                  <a:pt x="1031798" y="926483"/>
                  <a:pt x="996074" y="926483"/>
                </a:cubicBezTo>
                <a:cubicBezTo>
                  <a:pt x="960351" y="926483"/>
                  <a:pt x="924993" y="931868"/>
                  <a:pt x="890891" y="942516"/>
                </a:cubicBezTo>
                <a:lnTo>
                  <a:pt x="156906" y="1171799"/>
                </a:lnTo>
                <a:cubicBezTo>
                  <a:pt x="116282" y="1184512"/>
                  <a:pt x="74443" y="1190869"/>
                  <a:pt x="32605" y="1190869"/>
                </a:cubicBezTo>
                <a:cubicBezTo>
                  <a:pt x="21790" y="1190869"/>
                  <a:pt x="10976" y="1190423"/>
                  <a:pt x="162" y="1189573"/>
                </a:cubicBezTo>
                <a:lnTo>
                  <a:pt x="162" y="1125076"/>
                </a:lnTo>
                <a:cubicBezTo>
                  <a:pt x="46254" y="1129368"/>
                  <a:pt x="92832" y="1124590"/>
                  <a:pt x="137748" y="1110541"/>
                </a:cubicBezTo>
                <a:lnTo>
                  <a:pt x="871732" y="881258"/>
                </a:lnTo>
                <a:cubicBezTo>
                  <a:pt x="912032" y="868707"/>
                  <a:pt x="953871" y="862310"/>
                  <a:pt x="996074" y="862310"/>
                </a:cubicBezTo>
                <a:close/>
                <a:moveTo>
                  <a:pt x="7062030" y="725745"/>
                </a:moveTo>
                <a:lnTo>
                  <a:pt x="7630400" y="903284"/>
                </a:lnTo>
                <a:lnTo>
                  <a:pt x="7630359" y="903325"/>
                </a:lnTo>
                <a:cubicBezTo>
                  <a:pt x="7676856" y="917860"/>
                  <a:pt x="7725053" y="922921"/>
                  <a:pt x="7772765" y="918670"/>
                </a:cubicBezTo>
                <a:lnTo>
                  <a:pt x="7772765" y="950898"/>
                </a:lnTo>
                <a:cubicBezTo>
                  <a:pt x="7761951" y="951789"/>
                  <a:pt x="7751137" y="952274"/>
                  <a:pt x="7740323" y="952274"/>
                </a:cubicBezTo>
                <a:cubicBezTo>
                  <a:pt x="7700104" y="952274"/>
                  <a:pt x="7659885" y="946161"/>
                  <a:pt x="7620800" y="933933"/>
                </a:cubicBezTo>
                <a:lnTo>
                  <a:pt x="7052431" y="756394"/>
                </a:lnTo>
                <a:cubicBezTo>
                  <a:pt x="7043966" y="753722"/>
                  <a:pt x="7039267" y="744734"/>
                  <a:pt x="7041900" y="736272"/>
                </a:cubicBezTo>
                <a:cubicBezTo>
                  <a:pt x="7044574" y="727810"/>
                  <a:pt x="7053565" y="723113"/>
                  <a:pt x="7062030" y="725745"/>
                </a:cubicBezTo>
                <a:close/>
                <a:moveTo>
                  <a:pt x="6776853" y="655782"/>
                </a:moveTo>
                <a:cubicBezTo>
                  <a:pt x="6817436" y="655782"/>
                  <a:pt x="6857655" y="661896"/>
                  <a:pt x="6896375" y="674002"/>
                </a:cubicBezTo>
                <a:cubicBezTo>
                  <a:pt x="6904840" y="676674"/>
                  <a:pt x="6909539" y="685662"/>
                  <a:pt x="6906906" y="694124"/>
                </a:cubicBezTo>
                <a:cubicBezTo>
                  <a:pt x="6904759" y="700966"/>
                  <a:pt x="6898441" y="705380"/>
                  <a:pt x="6891596" y="705380"/>
                </a:cubicBezTo>
                <a:cubicBezTo>
                  <a:pt x="6890016" y="705380"/>
                  <a:pt x="6888396" y="705137"/>
                  <a:pt x="6886817" y="704651"/>
                </a:cubicBezTo>
                <a:cubicBezTo>
                  <a:pt x="6851174" y="693517"/>
                  <a:pt x="6814196" y="687889"/>
                  <a:pt x="6776853" y="687889"/>
                </a:cubicBezTo>
                <a:cubicBezTo>
                  <a:pt x="6739509" y="687889"/>
                  <a:pt x="6702531" y="693517"/>
                  <a:pt x="6666889" y="704651"/>
                </a:cubicBezTo>
                <a:lnTo>
                  <a:pt x="5932905" y="933933"/>
                </a:lnTo>
                <a:cubicBezTo>
                  <a:pt x="5893821" y="946161"/>
                  <a:pt x="5853601" y="952274"/>
                  <a:pt x="5813383" y="952274"/>
                </a:cubicBezTo>
                <a:cubicBezTo>
                  <a:pt x="5773164" y="952274"/>
                  <a:pt x="5732945" y="946161"/>
                  <a:pt x="5693860" y="933933"/>
                </a:cubicBezTo>
                <a:lnTo>
                  <a:pt x="5125491" y="756394"/>
                </a:lnTo>
                <a:cubicBezTo>
                  <a:pt x="5117026" y="753722"/>
                  <a:pt x="5112327" y="744734"/>
                  <a:pt x="5114960" y="736272"/>
                </a:cubicBezTo>
                <a:cubicBezTo>
                  <a:pt x="5117634" y="727810"/>
                  <a:pt x="5126625" y="723113"/>
                  <a:pt x="5135090" y="725745"/>
                </a:cubicBezTo>
                <a:lnTo>
                  <a:pt x="5703460" y="903284"/>
                </a:lnTo>
                <a:cubicBezTo>
                  <a:pt x="5775392" y="925755"/>
                  <a:pt x="5851415" y="925755"/>
                  <a:pt x="5923347" y="903284"/>
                </a:cubicBezTo>
                <a:lnTo>
                  <a:pt x="6657330" y="674002"/>
                </a:lnTo>
                <a:cubicBezTo>
                  <a:pt x="6696050" y="661936"/>
                  <a:pt x="6736269" y="655782"/>
                  <a:pt x="6776853" y="655782"/>
                </a:cubicBezTo>
                <a:close/>
                <a:moveTo>
                  <a:pt x="996076" y="655782"/>
                </a:moveTo>
                <a:cubicBezTo>
                  <a:pt x="1036659" y="655782"/>
                  <a:pt x="1076878" y="661896"/>
                  <a:pt x="1115599" y="674002"/>
                </a:cubicBezTo>
                <a:cubicBezTo>
                  <a:pt x="1124064" y="676674"/>
                  <a:pt x="1128762" y="685662"/>
                  <a:pt x="1126128" y="694124"/>
                </a:cubicBezTo>
                <a:cubicBezTo>
                  <a:pt x="1123983" y="700966"/>
                  <a:pt x="1117664" y="705380"/>
                  <a:pt x="1110818" y="705380"/>
                </a:cubicBezTo>
                <a:cubicBezTo>
                  <a:pt x="1109240" y="705380"/>
                  <a:pt x="1107620" y="705137"/>
                  <a:pt x="1106040" y="704651"/>
                </a:cubicBezTo>
                <a:cubicBezTo>
                  <a:pt x="1070398" y="693517"/>
                  <a:pt x="1033418" y="687889"/>
                  <a:pt x="996076" y="687889"/>
                </a:cubicBezTo>
                <a:cubicBezTo>
                  <a:pt x="958733" y="687889"/>
                  <a:pt x="921754" y="693517"/>
                  <a:pt x="886112" y="704651"/>
                </a:cubicBezTo>
                <a:lnTo>
                  <a:pt x="152128" y="933933"/>
                </a:lnTo>
                <a:lnTo>
                  <a:pt x="152128" y="933893"/>
                </a:lnTo>
                <a:cubicBezTo>
                  <a:pt x="113044" y="946120"/>
                  <a:pt x="72824" y="952234"/>
                  <a:pt x="32605" y="952234"/>
                </a:cubicBezTo>
                <a:cubicBezTo>
                  <a:pt x="21791" y="952234"/>
                  <a:pt x="10978" y="951748"/>
                  <a:pt x="164" y="950857"/>
                </a:cubicBezTo>
                <a:lnTo>
                  <a:pt x="164" y="918629"/>
                </a:lnTo>
                <a:cubicBezTo>
                  <a:pt x="47876" y="922880"/>
                  <a:pt x="96074" y="917819"/>
                  <a:pt x="142570" y="903284"/>
                </a:cubicBezTo>
                <a:lnTo>
                  <a:pt x="876554" y="674002"/>
                </a:lnTo>
                <a:cubicBezTo>
                  <a:pt x="915274" y="661936"/>
                  <a:pt x="955493" y="655782"/>
                  <a:pt x="996076" y="655782"/>
                </a:cubicBezTo>
                <a:close/>
                <a:moveTo>
                  <a:pt x="4849914" y="655741"/>
                </a:moveTo>
                <a:cubicBezTo>
                  <a:pt x="4890497" y="655741"/>
                  <a:pt x="4930716" y="661855"/>
                  <a:pt x="4969436" y="673961"/>
                </a:cubicBezTo>
                <a:cubicBezTo>
                  <a:pt x="4977901" y="676633"/>
                  <a:pt x="4982599" y="685621"/>
                  <a:pt x="4979967" y="694083"/>
                </a:cubicBezTo>
                <a:cubicBezTo>
                  <a:pt x="4977820" y="700925"/>
                  <a:pt x="4971502" y="705339"/>
                  <a:pt x="4964656" y="705339"/>
                </a:cubicBezTo>
                <a:cubicBezTo>
                  <a:pt x="4963077" y="705339"/>
                  <a:pt x="4961457" y="705096"/>
                  <a:pt x="4959877" y="704610"/>
                </a:cubicBezTo>
                <a:cubicBezTo>
                  <a:pt x="4924235" y="693476"/>
                  <a:pt x="4887257" y="687848"/>
                  <a:pt x="4849914" y="687848"/>
                </a:cubicBezTo>
                <a:cubicBezTo>
                  <a:pt x="4812570" y="687848"/>
                  <a:pt x="4775592" y="693476"/>
                  <a:pt x="4739950" y="704610"/>
                </a:cubicBezTo>
                <a:lnTo>
                  <a:pt x="4005966" y="933892"/>
                </a:lnTo>
                <a:cubicBezTo>
                  <a:pt x="3966881" y="946120"/>
                  <a:pt x="3926662" y="952233"/>
                  <a:pt x="3886444" y="952233"/>
                </a:cubicBezTo>
                <a:cubicBezTo>
                  <a:pt x="3846225" y="952233"/>
                  <a:pt x="3806006" y="946120"/>
                  <a:pt x="3766921" y="933892"/>
                </a:cubicBezTo>
                <a:lnTo>
                  <a:pt x="3198552" y="756353"/>
                </a:lnTo>
                <a:cubicBezTo>
                  <a:pt x="3190087" y="753681"/>
                  <a:pt x="3185388" y="744693"/>
                  <a:pt x="3188021" y="736231"/>
                </a:cubicBezTo>
                <a:cubicBezTo>
                  <a:pt x="3190694" y="727769"/>
                  <a:pt x="3199686" y="723072"/>
                  <a:pt x="3208151" y="725704"/>
                </a:cubicBezTo>
                <a:lnTo>
                  <a:pt x="3776520" y="903243"/>
                </a:lnTo>
                <a:cubicBezTo>
                  <a:pt x="3848452" y="925714"/>
                  <a:pt x="3924475" y="925714"/>
                  <a:pt x="3996407" y="903243"/>
                </a:cubicBezTo>
                <a:lnTo>
                  <a:pt x="4730391" y="673961"/>
                </a:lnTo>
                <a:cubicBezTo>
                  <a:pt x="4769111" y="661895"/>
                  <a:pt x="4809330" y="655741"/>
                  <a:pt x="4849914" y="655741"/>
                </a:cubicBezTo>
                <a:close/>
                <a:moveTo>
                  <a:pt x="2922973" y="655741"/>
                </a:moveTo>
                <a:cubicBezTo>
                  <a:pt x="2963557" y="655741"/>
                  <a:pt x="3003776" y="661855"/>
                  <a:pt x="3042496" y="673961"/>
                </a:cubicBezTo>
                <a:cubicBezTo>
                  <a:pt x="3050961" y="676633"/>
                  <a:pt x="3055659" y="685621"/>
                  <a:pt x="3053026" y="694083"/>
                </a:cubicBezTo>
                <a:cubicBezTo>
                  <a:pt x="3050880" y="700925"/>
                  <a:pt x="3044561" y="705339"/>
                  <a:pt x="3037716" y="705339"/>
                </a:cubicBezTo>
                <a:cubicBezTo>
                  <a:pt x="3036137" y="705339"/>
                  <a:pt x="3034517" y="705096"/>
                  <a:pt x="3032937" y="704610"/>
                </a:cubicBezTo>
                <a:cubicBezTo>
                  <a:pt x="2997295" y="693476"/>
                  <a:pt x="2960317" y="687848"/>
                  <a:pt x="2922973" y="687848"/>
                </a:cubicBezTo>
                <a:cubicBezTo>
                  <a:pt x="2885630" y="687848"/>
                  <a:pt x="2848652" y="693476"/>
                  <a:pt x="2813010" y="704610"/>
                </a:cubicBezTo>
                <a:lnTo>
                  <a:pt x="2079026" y="933892"/>
                </a:lnTo>
                <a:cubicBezTo>
                  <a:pt x="2039941" y="946120"/>
                  <a:pt x="1999722" y="952233"/>
                  <a:pt x="1959504" y="952233"/>
                </a:cubicBezTo>
                <a:cubicBezTo>
                  <a:pt x="1919285" y="952233"/>
                  <a:pt x="1879066" y="946120"/>
                  <a:pt x="1839981" y="933892"/>
                </a:cubicBezTo>
                <a:lnTo>
                  <a:pt x="1271613" y="756353"/>
                </a:lnTo>
                <a:cubicBezTo>
                  <a:pt x="1263148" y="753681"/>
                  <a:pt x="1258449" y="744693"/>
                  <a:pt x="1261082" y="736231"/>
                </a:cubicBezTo>
                <a:cubicBezTo>
                  <a:pt x="1263754" y="727769"/>
                  <a:pt x="1272747" y="723072"/>
                  <a:pt x="1281212" y="725704"/>
                </a:cubicBezTo>
                <a:lnTo>
                  <a:pt x="1849580" y="903243"/>
                </a:lnTo>
                <a:cubicBezTo>
                  <a:pt x="1921512" y="925714"/>
                  <a:pt x="1997535" y="925714"/>
                  <a:pt x="2069468" y="903243"/>
                </a:cubicBezTo>
                <a:lnTo>
                  <a:pt x="2803451" y="673961"/>
                </a:lnTo>
                <a:cubicBezTo>
                  <a:pt x="2842171" y="661895"/>
                  <a:pt x="2882390" y="655741"/>
                  <a:pt x="2922973" y="655741"/>
                </a:cubicBezTo>
                <a:close/>
                <a:moveTo>
                  <a:pt x="6259031" y="580029"/>
                </a:moveTo>
                <a:lnTo>
                  <a:pt x="6259071" y="580029"/>
                </a:lnTo>
                <a:lnTo>
                  <a:pt x="6259062" y="580032"/>
                </a:lnTo>
                <a:close/>
                <a:moveTo>
                  <a:pt x="478213" y="580029"/>
                </a:moveTo>
                <a:cubicBezTo>
                  <a:pt x="484571" y="578045"/>
                  <a:pt x="491335" y="581567"/>
                  <a:pt x="493320" y="587924"/>
                </a:cubicBezTo>
                <a:cubicBezTo>
                  <a:pt x="495305" y="594240"/>
                  <a:pt x="491780" y="601001"/>
                  <a:pt x="485423" y="602985"/>
                </a:cubicBezTo>
                <a:lnTo>
                  <a:pt x="150915" y="707485"/>
                </a:lnTo>
                <a:lnTo>
                  <a:pt x="150954" y="707485"/>
                </a:lnTo>
                <a:cubicBezTo>
                  <a:pt x="112234" y="719590"/>
                  <a:pt x="72420" y="725623"/>
                  <a:pt x="32605" y="725623"/>
                </a:cubicBezTo>
                <a:cubicBezTo>
                  <a:pt x="21791" y="725623"/>
                  <a:pt x="10978" y="725137"/>
                  <a:pt x="164" y="724246"/>
                </a:cubicBezTo>
                <a:lnTo>
                  <a:pt x="164" y="700075"/>
                </a:lnTo>
                <a:cubicBezTo>
                  <a:pt x="48280" y="704327"/>
                  <a:pt x="96884" y="699144"/>
                  <a:pt x="143704" y="684528"/>
                </a:cubicBezTo>
                <a:close/>
                <a:moveTo>
                  <a:pt x="7628010" y="465731"/>
                </a:moveTo>
                <a:cubicBezTo>
                  <a:pt x="7675276" y="480509"/>
                  <a:pt x="7724284" y="485692"/>
                  <a:pt x="7772806" y="481481"/>
                </a:cubicBezTo>
                <a:lnTo>
                  <a:pt x="7772806" y="497595"/>
                </a:lnTo>
                <a:cubicBezTo>
                  <a:pt x="7761992" y="498526"/>
                  <a:pt x="7751178" y="499012"/>
                  <a:pt x="7740364" y="499012"/>
                </a:cubicBezTo>
                <a:cubicBezTo>
                  <a:pt x="7700955" y="499012"/>
                  <a:pt x="7661546" y="493061"/>
                  <a:pt x="7623231" y="481076"/>
                </a:cubicBezTo>
                <a:cubicBezTo>
                  <a:pt x="7619018" y="479781"/>
                  <a:pt x="7616629" y="475246"/>
                  <a:pt x="7617965" y="471035"/>
                </a:cubicBezTo>
                <a:cubicBezTo>
                  <a:pt x="7619262" y="466784"/>
                  <a:pt x="7623798" y="464436"/>
                  <a:pt x="7628010" y="465772"/>
                </a:cubicBezTo>
                <a:close/>
                <a:moveTo>
                  <a:pt x="6776853" y="437188"/>
                </a:moveTo>
                <a:cubicBezTo>
                  <a:pt x="6817031" y="437188"/>
                  <a:pt x="6856845" y="443261"/>
                  <a:pt x="6895201" y="455246"/>
                </a:cubicBezTo>
                <a:lnTo>
                  <a:pt x="7629184" y="684528"/>
                </a:lnTo>
                <a:lnTo>
                  <a:pt x="7629224" y="684528"/>
                </a:lnTo>
                <a:cubicBezTo>
                  <a:pt x="7676086" y="699185"/>
                  <a:pt x="7724689" y="704327"/>
                  <a:pt x="7772806" y="700075"/>
                </a:cubicBezTo>
                <a:lnTo>
                  <a:pt x="7772806" y="724247"/>
                </a:lnTo>
                <a:cubicBezTo>
                  <a:pt x="7761991" y="725137"/>
                  <a:pt x="7751177" y="725623"/>
                  <a:pt x="7740363" y="725623"/>
                </a:cubicBezTo>
                <a:cubicBezTo>
                  <a:pt x="7700549" y="725623"/>
                  <a:pt x="7660735" y="719591"/>
                  <a:pt x="7622015" y="707485"/>
                </a:cubicBezTo>
                <a:lnTo>
                  <a:pt x="6888032" y="478202"/>
                </a:lnTo>
                <a:cubicBezTo>
                  <a:pt x="6852025" y="466947"/>
                  <a:pt x="6814641" y="461238"/>
                  <a:pt x="6776893" y="461238"/>
                </a:cubicBezTo>
                <a:cubicBezTo>
                  <a:pt x="6739145" y="461238"/>
                  <a:pt x="6701761" y="466947"/>
                  <a:pt x="6665755" y="478202"/>
                </a:cubicBezTo>
                <a:lnTo>
                  <a:pt x="6419176" y="555210"/>
                </a:lnTo>
                <a:cubicBezTo>
                  <a:pt x="6417962" y="555615"/>
                  <a:pt x="6416746" y="555777"/>
                  <a:pt x="6415572" y="555777"/>
                </a:cubicBezTo>
                <a:cubicBezTo>
                  <a:pt x="6410428" y="555777"/>
                  <a:pt x="6405689" y="552457"/>
                  <a:pt x="6404069" y="547315"/>
                </a:cubicBezTo>
                <a:cubicBezTo>
                  <a:pt x="6402084" y="540999"/>
                  <a:pt x="6405608" y="534237"/>
                  <a:pt x="6411967" y="532253"/>
                </a:cubicBezTo>
                <a:lnTo>
                  <a:pt x="6658505" y="455246"/>
                </a:lnTo>
                <a:cubicBezTo>
                  <a:pt x="6696861" y="443261"/>
                  <a:pt x="6736674" y="437188"/>
                  <a:pt x="6776853" y="437188"/>
                </a:cubicBezTo>
                <a:close/>
                <a:moveTo>
                  <a:pt x="4849913" y="437188"/>
                </a:moveTo>
                <a:cubicBezTo>
                  <a:pt x="4890091" y="437188"/>
                  <a:pt x="4929905" y="443261"/>
                  <a:pt x="4968261" y="455246"/>
                </a:cubicBezTo>
                <a:lnTo>
                  <a:pt x="5702244" y="684528"/>
                </a:lnTo>
                <a:cubicBezTo>
                  <a:pt x="5774987" y="707242"/>
                  <a:pt x="5851860" y="707242"/>
                  <a:pt x="5924562" y="684528"/>
                </a:cubicBezTo>
                <a:lnTo>
                  <a:pt x="6259062" y="580032"/>
                </a:lnTo>
                <a:lnTo>
                  <a:pt x="6268224" y="580849"/>
                </a:lnTo>
                <a:cubicBezTo>
                  <a:pt x="6270958" y="582276"/>
                  <a:pt x="6273145" y="584746"/>
                  <a:pt x="6274138" y="587924"/>
                </a:cubicBezTo>
                <a:cubicBezTo>
                  <a:pt x="6276122" y="594240"/>
                  <a:pt x="6272599" y="601002"/>
                  <a:pt x="6266240" y="602986"/>
                </a:cubicBezTo>
                <a:lnTo>
                  <a:pt x="5931731" y="707485"/>
                </a:lnTo>
                <a:cubicBezTo>
                  <a:pt x="5893010" y="719591"/>
                  <a:pt x="5853197" y="725623"/>
                  <a:pt x="5813383" y="725623"/>
                </a:cubicBezTo>
                <a:cubicBezTo>
                  <a:pt x="5773569" y="725623"/>
                  <a:pt x="5733755" y="719591"/>
                  <a:pt x="5695035" y="707485"/>
                </a:cubicBezTo>
                <a:lnTo>
                  <a:pt x="4961052" y="478202"/>
                </a:lnTo>
                <a:cubicBezTo>
                  <a:pt x="4925045" y="466947"/>
                  <a:pt x="4887661" y="461238"/>
                  <a:pt x="4849913" y="461238"/>
                </a:cubicBezTo>
                <a:cubicBezTo>
                  <a:pt x="4812165" y="461238"/>
                  <a:pt x="4774781" y="466947"/>
                  <a:pt x="4738775" y="478202"/>
                </a:cubicBezTo>
                <a:lnTo>
                  <a:pt x="4492196" y="555210"/>
                </a:lnTo>
                <a:cubicBezTo>
                  <a:pt x="4490982" y="555615"/>
                  <a:pt x="4489766" y="555777"/>
                  <a:pt x="4488592" y="555777"/>
                </a:cubicBezTo>
                <a:cubicBezTo>
                  <a:pt x="4483448" y="555777"/>
                  <a:pt x="4478709" y="552457"/>
                  <a:pt x="4477089" y="547315"/>
                </a:cubicBezTo>
                <a:cubicBezTo>
                  <a:pt x="4475104" y="540999"/>
                  <a:pt x="4478628" y="534237"/>
                  <a:pt x="4484987" y="532253"/>
                </a:cubicBezTo>
                <a:lnTo>
                  <a:pt x="4731566" y="455246"/>
                </a:lnTo>
                <a:cubicBezTo>
                  <a:pt x="4769921" y="443261"/>
                  <a:pt x="4809735" y="437188"/>
                  <a:pt x="4849913" y="437188"/>
                </a:cubicBezTo>
                <a:close/>
                <a:moveTo>
                  <a:pt x="2922974" y="437188"/>
                </a:moveTo>
                <a:cubicBezTo>
                  <a:pt x="2963152" y="437188"/>
                  <a:pt x="3002966" y="443261"/>
                  <a:pt x="3041322" y="455246"/>
                </a:cubicBezTo>
                <a:lnTo>
                  <a:pt x="3775306" y="684528"/>
                </a:lnTo>
                <a:cubicBezTo>
                  <a:pt x="3848048" y="707242"/>
                  <a:pt x="3924921" y="707242"/>
                  <a:pt x="3997623" y="684528"/>
                </a:cubicBezTo>
                <a:lnTo>
                  <a:pt x="4332132" y="580029"/>
                </a:lnTo>
                <a:cubicBezTo>
                  <a:pt x="4338491" y="578045"/>
                  <a:pt x="4345255" y="581568"/>
                  <a:pt x="4347239" y="587924"/>
                </a:cubicBezTo>
                <a:cubicBezTo>
                  <a:pt x="4349224" y="594240"/>
                  <a:pt x="4345700" y="601002"/>
                  <a:pt x="4339341" y="602986"/>
                </a:cubicBezTo>
                <a:lnTo>
                  <a:pt x="4004832" y="707485"/>
                </a:lnTo>
                <a:cubicBezTo>
                  <a:pt x="3966112" y="719591"/>
                  <a:pt x="3926298" y="725623"/>
                  <a:pt x="3886485" y="725623"/>
                </a:cubicBezTo>
                <a:lnTo>
                  <a:pt x="3886444" y="725623"/>
                </a:lnTo>
                <a:cubicBezTo>
                  <a:pt x="3846630" y="725623"/>
                  <a:pt x="3806816" y="719591"/>
                  <a:pt x="3768096" y="707485"/>
                </a:cubicBezTo>
                <a:lnTo>
                  <a:pt x="3034113" y="478202"/>
                </a:lnTo>
                <a:cubicBezTo>
                  <a:pt x="2998106" y="466947"/>
                  <a:pt x="2960722" y="461238"/>
                  <a:pt x="2922974" y="461238"/>
                </a:cubicBezTo>
                <a:cubicBezTo>
                  <a:pt x="2885226" y="461238"/>
                  <a:pt x="2847842" y="466947"/>
                  <a:pt x="2811836" y="478202"/>
                </a:cubicBezTo>
                <a:lnTo>
                  <a:pt x="2565257" y="555210"/>
                </a:lnTo>
                <a:cubicBezTo>
                  <a:pt x="2564042" y="555615"/>
                  <a:pt x="2562827" y="555777"/>
                  <a:pt x="2561653" y="555777"/>
                </a:cubicBezTo>
                <a:cubicBezTo>
                  <a:pt x="2556509" y="555777"/>
                  <a:pt x="2551770" y="552457"/>
                  <a:pt x="2550150" y="547315"/>
                </a:cubicBezTo>
                <a:cubicBezTo>
                  <a:pt x="2548165" y="540999"/>
                  <a:pt x="2551689" y="534237"/>
                  <a:pt x="2558048" y="532253"/>
                </a:cubicBezTo>
                <a:lnTo>
                  <a:pt x="2804626" y="455246"/>
                </a:lnTo>
                <a:cubicBezTo>
                  <a:pt x="2842982" y="443261"/>
                  <a:pt x="2882796" y="437188"/>
                  <a:pt x="2922974" y="437188"/>
                </a:cubicBezTo>
                <a:close/>
                <a:moveTo>
                  <a:pt x="996076" y="437188"/>
                </a:moveTo>
                <a:cubicBezTo>
                  <a:pt x="1036253" y="437188"/>
                  <a:pt x="1076067" y="443261"/>
                  <a:pt x="1114423" y="455246"/>
                </a:cubicBezTo>
                <a:lnTo>
                  <a:pt x="1848406" y="684528"/>
                </a:lnTo>
                <a:cubicBezTo>
                  <a:pt x="1921148" y="707242"/>
                  <a:pt x="1998022" y="707242"/>
                  <a:pt x="2070723" y="684528"/>
                </a:cubicBezTo>
                <a:lnTo>
                  <a:pt x="2405232" y="580029"/>
                </a:lnTo>
                <a:cubicBezTo>
                  <a:pt x="2411591" y="578045"/>
                  <a:pt x="2418355" y="581568"/>
                  <a:pt x="2420340" y="587924"/>
                </a:cubicBezTo>
                <a:cubicBezTo>
                  <a:pt x="2422324" y="594240"/>
                  <a:pt x="2418800" y="601002"/>
                  <a:pt x="2412442" y="602986"/>
                </a:cubicBezTo>
                <a:lnTo>
                  <a:pt x="2077933" y="707485"/>
                </a:lnTo>
                <a:cubicBezTo>
                  <a:pt x="2039213" y="719591"/>
                  <a:pt x="1999399" y="725623"/>
                  <a:pt x="1959585" y="725623"/>
                </a:cubicBezTo>
                <a:cubicBezTo>
                  <a:pt x="1919771" y="725623"/>
                  <a:pt x="1879957" y="719591"/>
                  <a:pt x="1841237" y="707485"/>
                </a:cubicBezTo>
                <a:lnTo>
                  <a:pt x="1107255" y="478202"/>
                </a:lnTo>
                <a:cubicBezTo>
                  <a:pt x="1071247" y="466947"/>
                  <a:pt x="1033863" y="461238"/>
                  <a:pt x="996116" y="461238"/>
                </a:cubicBezTo>
                <a:cubicBezTo>
                  <a:pt x="958368" y="461238"/>
                  <a:pt x="920984" y="466947"/>
                  <a:pt x="884978" y="478202"/>
                </a:cubicBezTo>
                <a:lnTo>
                  <a:pt x="638399" y="555210"/>
                </a:lnTo>
                <a:cubicBezTo>
                  <a:pt x="637183" y="555615"/>
                  <a:pt x="635969" y="555777"/>
                  <a:pt x="634795" y="555777"/>
                </a:cubicBezTo>
                <a:cubicBezTo>
                  <a:pt x="629651" y="555777"/>
                  <a:pt x="624912" y="552457"/>
                  <a:pt x="623291" y="547315"/>
                </a:cubicBezTo>
                <a:cubicBezTo>
                  <a:pt x="621307" y="540999"/>
                  <a:pt x="624831" y="534237"/>
                  <a:pt x="631189" y="532253"/>
                </a:cubicBezTo>
                <a:lnTo>
                  <a:pt x="877727" y="455246"/>
                </a:lnTo>
                <a:cubicBezTo>
                  <a:pt x="916082" y="443261"/>
                  <a:pt x="955897" y="437188"/>
                  <a:pt x="996076" y="437188"/>
                </a:cubicBezTo>
                <a:close/>
                <a:moveTo>
                  <a:pt x="4849954" y="218634"/>
                </a:moveTo>
                <a:cubicBezTo>
                  <a:pt x="4889728" y="218675"/>
                  <a:pt x="4929136" y="224667"/>
                  <a:pt x="4967087" y="236530"/>
                </a:cubicBezTo>
                <a:lnTo>
                  <a:pt x="5514719" y="407591"/>
                </a:lnTo>
                <a:cubicBezTo>
                  <a:pt x="5518931" y="408886"/>
                  <a:pt x="5521321" y="413421"/>
                  <a:pt x="5519985" y="417632"/>
                </a:cubicBezTo>
                <a:cubicBezTo>
                  <a:pt x="5518931" y="421073"/>
                  <a:pt x="5515732" y="423260"/>
                  <a:pt x="5512329" y="423260"/>
                </a:cubicBezTo>
                <a:cubicBezTo>
                  <a:pt x="5511560" y="423260"/>
                  <a:pt x="5510750" y="423138"/>
                  <a:pt x="5509940" y="422895"/>
                </a:cubicBezTo>
                <a:lnTo>
                  <a:pt x="4962308" y="251834"/>
                </a:lnTo>
                <a:cubicBezTo>
                  <a:pt x="4925896" y="240457"/>
                  <a:pt x="4888107" y="234708"/>
                  <a:pt x="4849954" y="234708"/>
                </a:cubicBezTo>
                <a:cubicBezTo>
                  <a:pt x="4811801" y="234708"/>
                  <a:pt x="4774013" y="240457"/>
                  <a:pt x="4737601" y="251834"/>
                </a:cubicBezTo>
                <a:lnTo>
                  <a:pt x="4003617" y="481117"/>
                </a:lnTo>
                <a:cubicBezTo>
                  <a:pt x="3965302" y="493061"/>
                  <a:pt x="3925893" y="499053"/>
                  <a:pt x="3886485" y="499053"/>
                </a:cubicBezTo>
                <a:cubicBezTo>
                  <a:pt x="3847076" y="499053"/>
                  <a:pt x="3807667" y="493101"/>
                  <a:pt x="3769352" y="481117"/>
                </a:cubicBezTo>
                <a:cubicBezTo>
                  <a:pt x="3765140" y="479821"/>
                  <a:pt x="3762750" y="475286"/>
                  <a:pt x="3764086" y="471076"/>
                </a:cubicBezTo>
                <a:cubicBezTo>
                  <a:pt x="3765383" y="466824"/>
                  <a:pt x="3769919" y="464476"/>
                  <a:pt x="3774131" y="465812"/>
                </a:cubicBezTo>
                <a:cubicBezTo>
                  <a:pt x="3847643" y="488769"/>
                  <a:pt x="3925326" y="488769"/>
                  <a:pt x="3998838" y="465812"/>
                </a:cubicBezTo>
                <a:lnTo>
                  <a:pt x="4732821" y="236530"/>
                </a:lnTo>
                <a:cubicBezTo>
                  <a:pt x="4770772" y="224667"/>
                  <a:pt x="4810181" y="218634"/>
                  <a:pt x="4849954" y="218634"/>
                </a:cubicBezTo>
                <a:close/>
                <a:moveTo>
                  <a:pt x="2923014" y="218634"/>
                </a:moveTo>
                <a:cubicBezTo>
                  <a:pt x="2962788" y="218675"/>
                  <a:pt x="3002196" y="224667"/>
                  <a:pt x="3040147" y="236530"/>
                </a:cubicBezTo>
                <a:lnTo>
                  <a:pt x="3587779" y="407591"/>
                </a:lnTo>
                <a:cubicBezTo>
                  <a:pt x="3591992" y="408886"/>
                  <a:pt x="3594381" y="413421"/>
                  <a:pt x="3593045" y="417632"/>
                </a:cubicBezTo>
                <a:cubicBezTo>
                  <a:pt x="3591992" y="421073"/>
                  <a:pt x="3588792" y="423260"/>
                  <a:pt x="3585390" y="423260"/>
                </a:cubicBezTo>
                <a:cubicBezTo>
                  <a:pt x="3584620" y="423260"/>
                  <a:pt x="3583810" y="423138"/>
                  <a:pt x="3583000" y="422895"/>
                </a:cubicBezTo>
                <a:lnTo>
                  <a:pt x="3035368" y="251834"/>
                </a:lnTo>
                <a:cubicBezTo>
                  <a:pt x="2998956" y="240457"/>
                  <a:pt x="2961168" y="234708"/>
                  <a:pt x="2923014" y="234708"/>
                </a:cubicBezTo>
                <a:cubicBezTo>
                  <a:pt x="2884861" y="234708"/>
                  <a:pt x="2847073" y="240457"/>
                  <a:pt x="2810661" y="251834"/>
                </a:cubicBezTo>
                <a:lnTo>
                  <a:pt x="2076677" y="481117"/>
                </a:lnTo>
                <a:cubicBezTo>
                  <a:pt x="2038362" y="493061"/>
                  <a:pt x="1998953" y="499053"/>
                  <a:pt x="1959544" y="499053"/>
                </a:cubicBezTo>
                <a:cubicBezTo>
                  <a:pt x="1920136" y="499053"/>
                  <a:pt x="1880727" y="493101"/>
                  <a:pt x="1842412" y="481117"/>
                </a:cubicBezTo>
                <a:cubicBezTo>
                  <a:pt x="1838199" y="479821"/>
                  <a:pt x="1835810" y="475286"/>
                  <a:pt x="1837146" y="471076"/>
                </a:cubicBezTo>
                <a:cubicBezTo>
                  <a:pt x="1838442" y="466824"/>
                  <a:pt x="1842979" y="464476"/>
                  <a:pt x="1847191" y="465812"/>
                </a:cubicBezTo>
                <a:cubicBezTo>
                  <a:pt x="1920703" y="488769"/>
                  <a:pt x="1998386" y="488769"/>
                  <a:pt x="2071898" y="465812"/>
                </a:cubicBezTo>
                <a:lnTo>
                  <a:pt x="2805881" y="236530"/>
                </a:lnTo>
                <a:cubicBezTo>
                  <a:pt x="2843832" y="224667"/>
                  <a:pt x="2883241" y="218634"/>
                  <a:pt x="2923014" y="218634"/>
                </a:cubicBezTo>
                <a:close/>
                <a:moveTo>
                  <a:pt x="6776894" y="218594"/>
                </a:moveTo>
                <a:cubicBezTo>
                  <a:pt x="6816667" y="218594"/>
                  <a:pt x="6856075" y="224627"/>
                  <a:pt x="6894026" y="236490"/>
                </a:cubicBezTo>
                <a:lnTo>
                  <a:pt x="7441659" y="407551"/>
                </a:lnTo>
                <a:cubicBezTo>
                  <a:pt x="7445871" y="408846"/>
                  <a:pt x="7448261" y="413381"/>
                  <a:pt x="7446924" y="417592"/>
                </a:cubicBezTo>
                <a:cubicBezTo>
                  <a:pt x="7445871" y="421033"/>
                  <a:pt x="7442671" y="423219"/>
                  <a:pt x="7439269" y="423219"/>
                </a:cubicBezTo>
                <a:cubicBezTo>
                  <a:pt x="7438499" y="423219"/>
                  <a:pt x="7437689" y="423098"/>
                  <a:pt x="7436879" y="422855"/>
                </a:cubicBezTo>
                <a:lnTo>
                  <a:pt x="6889247" y="251794"/>
                </a:lnTo>
                <a:cubicBezTo>
                  <a:pt x="6852836" y="240417"/>
                  <a:pt x="6815047" y="234668"/>
                  <a:pt x="6776894" y="234668"/>
                </a:cubicBezTo>
                <a:cubicBezTo>
                  <a:pt x="6738740" y="234668"/>
                  <a:pt x="6700952" y="240417"/>
                  <a:pt x="6664540" y="251794"/>
                </a:cubicBezTo>
                <a:lnTo>
                  <a:pt x="5930556" y="481077"/>
                </a:lnTo>
                <a:cubicBezTo>
                  <a:pt x="5892241" y="493021"/>
                  <a:pt x="5852832" y="499013"/>
                  <a:pt x="5813424" y="499013"/>
                </a:cubicBezTo>
                <a:cubicBezTo>
                  <a:pt x="5774015" y="499013"/>
                  <a:pt x="5734606" y="493061"/>
                  <a:pt x="5696291" y="481077"/>
                </a:cubicBezTo>
                <a:cubicBezTo>
                  <a:pt x="5692078" y="479781"/>
                  <a:pt x="5689689" y="475246"/>
                  <a:pt x="5691025" y="471036"/>
                </a:cubicBezTo>
                <a:cubicBezTo>
                  <a:pt x="5692322" y="466784"/>
                  <a:pt x="5696858" y="464436"/>
                  <a:pt x="5701070" y="465772"/>
                </a:cubicBezTo>
                <a:cubicBezTo>
                  <a:pt x="5774582" y="488729"/>
                  <a:pt x="5852265" y="488729"/>
                  <a:pt x="5925777" y="465772"/>
                </a:cubicBezTo>
                <a:lnTo>
                  <a:pt x="6659761" y="236490"/>
                </a:lnTo>
                <a:cubicBezTo>
                  <a:pt x="6697711" y="224627"/>
                  <a:pt x="6737120" y="218594"/>
                  <a:pt x="6776894" y="218594"/>
                </a:cubicBezTo>
                <a:close/>
                <a:moveTo>
                  <a:pt x="996076" y="218594"/>
                </a:moveTo>
                <a:cubicBezTo>
                  <a:pt x="1035850" y="218634"/>
                  <a:pt x="1075258" y="224627"/>
                  <a:pt x="1113209" y="236490"/>
                </a:cubicBezTo>
                <a:lnTo>
                  <a:pt x="1660840" y="407551"/>
                </a:lnTo>
                <a:cubicBezTo>
                  <a:pt x="1665052" y="408846"/>
                  <a:pt x="1667442" y="413381"/>
                  <a:pt x="1666106" y="417592"/>
                </a:cubicBezTo>
                <a:cubicBezTo>
                  <a:pt x="1665052" y="421033"/>
                  <a:pt x="1661853" y="423219"/>
                  <a:pt x="1658451" y="423219"/>
                </a:cubicBezTo>
                <a:cubicBezTo>
                  <a:pt x="1657681" y="423219"/>
                  <a:pt x="1656871" y="423098"/>
                  <a:pt x="1656061" y="422855"/>
                </a:cubicBezTo>
                <a:lnTo>
                  <a:pt x="1108429" y="251794"/>
                </a:lnTo>
                <a:cubicBezTo>
                  <a:pt x="1072018" y="240417"/>
                  <a:pt x="1034229" y="234668"/>
                  <a:pt x="996076" y="234668"/>
                </a:cubicBezTo>
                <a:cubicBezTo>
                  <a:pt x="957923" y="234668"/>
                  <a:pt x="920133" y="240417"/>
                  <a:pt x="883723" y="251794"/>
                </a:cubicBezTo>
                <a:lnTo>
                  <a:pt x="149739" y="481077"/>
                </a:lnTo>
                <a:lnTo>
                  <a:pt x="149739" y="481117"/>
                </a:lnTo>
                <a:cubicBezTo>
                  <a:pt x="111423" y="493061"/>
                  <a:pt x="72014" y="499053"/>
                  <a:pt x="32605" y="499053"/>
                </a:cubicBezTo>
                <a:cubicBezTo>
                  <a:pt x="21791" y="499053"/>
                  <a:pt x="10978" y="498527"/>
                  <a:pt x="164" y="497636"/>
                </a:cubicBezTo>
                <a:lnTo>
                  <a:pt x="164" y="481522"/>
                </a:lnTo>
                <a:cubicBezTo>
                  <a:pt x="48685" y="485733"/>
                  <a:pt x="97693" y="480510"/>
                  <a:pt x="144960" y="465772"/>
                </a:cubicBezTo>
                <a:lnTo>
                  <a:pt x="878943" y="236490"/>
                </a:lnTo>
                <a:cubicBezTo>
                  <a:pt x="916893" y="224627"/>
                  <a:pt x="956302" y="218594"/>
                  <a:pt x="996076" y="218594"/>
                </a:cubicBezTo>
                <a:close/>
                <a:moveTo>
                  <a:pt x="693767" y="75955"/>
                </a:moveTo>
                <a:cubicBezTo>
                  <a:pt x="695872" y="75307"/>
                  <a:pt x="698141" y="76481"/>
                  <a:pt x="698788" y="78587"/>
                </a:cubicBezTo>
                <a:cubicBezTo>
                  <a:pt x="699437" y="80692"/>
                  <a:pt x="698262" y="82960"/>
                  <a:pt x="696156" y="83607"/>
                </a:cubicBezTo>
                <a:lnTo>
                  <a:pt x="148523" y="254668"/>
                </a:lnTo>
                <a:lnTo>
                  <a:pt x="148564" y="254668"/>
                </a:lnTo>
                <a:cubicBezTo>
                  <a:pt x="110613" y="266531"/>
                  <a:pt x="71609" y="272443"/>
                  <a:pt x="32605" y="272443"/>
                </a:cubicBezTo>
                <a:cubicBezTo>
                  <a:pt x="21791" y="272443"/>
                  <a:pt x="10978" y="271957"/>
                  <a:pt x="164" y="271025"/>
                </a:cubicBezTo>
                <a:lnTo>
                  <a:pt x="164" y="262968"/>
                </a:lnTo>
                <a:cubicBezTo>
                  <a:pt x="49091" y="267179"/>
                  <a:pt x="98463" y="261875"/>
                  <a:pt x="146134" y="247016"/>
                </a:cubicBezTo>
                <a:close/>
                <a:moveTo>
                  <a:pt x="4849914" y="81"/>
                </a:moveTo>
                <a:cubicBezTo>
                  <a:pt x="4889322" y="81"/>
                  <a:pt x="4928326" y="6033"/>
                  <a:pt x="4965872" y="17774"/>
                </a:cubicBezTo>
                <a:lnTo>
                  <a:pt x="5699855" y="247057"/>
                </a:lnTo>
                <a:cubicBezTo>
                  <a:pt x="5774136" y="270256"/>
                  <a:pt x="5852671" y="270256"/>
                  <a:pt x="5926952" y="247057"/>
                </a:cubicBezTo>
                <a:lnTo>
                  <a:pt x="6474584" y="75996"/>
                </a:lnTo>
                <a:cubicBezTo>
                  <a:pt x="6476690" y="75348"/>
                  <a:pt x="6478958" y="76522"/>
                  <a:pt x="6479606" y="78627"/>
                </a:cubicBezTo>
                <a:cubicBezTo>
                  <a:pt x="6480255" y="80733"/>
                  <a:pt x="6479080" y="83000"/>
                  <a:pt x="6476974" y="83648"/>
                </a:cubicBezTo>
                <a:lnTo>
                  <a:pt x="5929342" y="254709"/>
                </a:lnTo>
                <a:cubicBezTo>
                  <a:pt x="5891391" y="266572"/>
                  <a:pt x="5852428" y="272483"/>
                  <a:pt x="5813383" y="272483"/>
                </a:cubicBezTo>
                <a:cubicBezTo>
                  <a:pt x="5774339" y="272483"/>
                  <a:pt x="5735335" y="266572"/>
                  <a:pt x="5697425" y="254709"/>
                </a:cubicBezTo>
                <a:lnTo>
                  <a:pt x="4963442" y="25426"/>
                </a:lnTo>
                <a:cubicBezTo>
                  <a:pt x="4926665" y="13928"/>
                  <a:pt x="4888431" y="8098"/>
                  <a:pt x="4849914" y="8098"/>
                </a:cubicBezTo>
                <a:cubicBezTo>
                  <a:pt x="4811396" y="8098"/>
                  <a:pt x="4773161" y="13928"/>
                  <a:pt x="4736385" y="25426"/>
                </a:cubicBezTo>
                <a:lnTo>
                  <a:pt x="4670488" y="45994"/>
                </a:lnTo>
                <a:cubicBezTo>
                  <a:pt x="4670083" y="46116"/>
                  <a:pt x="4669678" y="46156"/>
                  <a:pt x="4669273" y="46156"/>
                </a:cubicBezTo>
                <a:lnTo>
                  <a:pt x="4669273" y="46197"/>
                </a:lnTo>
                <a:cubicBezTo>
                  <a:pt x="4667531" y="46197"/>
                  <a:pt x="4665952" y="45063"/>
                  <a:pt x="4665425" y="43363"/>
                </a:cubicBezTo>
                <a:cubicBezTo>
                  <a:pt x="4664777" y="41257"/>
                  <a:pt x="4665952" y="38990"/>
                  <a:pt x="4668058" y="38342"/>
                </a:cubicBezTo>
                <a:lnTo>
                  <a:pt x="4733955" y="17774"/>
                </a:lnTo>
                <a:cubicBezTo>
                  <a:pt x="4771542" y="6033"/>
                  <a:pt x="4810505" y="81"/>
                  <a:pt x="4849914" y="81"/>
                </a:cubicBezTo>
                <a:close/>
                <a:moveTo>
                  <a:pt x="2922973" y="81"/>
                </a:moveTo>
                <a:cubicBezTo>
                  <a:pt x="2962342" y="81"/>
                  <a:pt x="3001386" y="6033"/>
                  <a:pt x="3038932" y="17774"/>
                </a:cubicBezTo>
                <a:lnTo>
                  <a:pt x="3772915" y="247057"/>
                </a:lnTo>
                <a:cubicBezTo>
                  <a:pt x="3847196" y="270256"/>
                  <a:pt x="3925730" y="270256"/>
                  <a:pt x="4000012" y="247057"/>
                </a:cubicBezTo>
                <a:lnTo>
                  <a:pt x="4547644" y="75996"/>
                </a:lnTo>
                <a:cubicBezTo>
                  <a:pt x="4549750" y="75348"/>
                  <a:pt x="4552018" y="76522"/>
                  <a:pt x="4552666" y="78627"/>
                </a:cubicBezTo>
                <a:cubicBezTo>
                  <a:pt x="4553314" y="80733"/>
                  <a:pt x="4552140" y="83000"/>
                  <a:pt x="4550034" y="83648"/>
                </a:cubicBezTo>
                <a:lnTo>
                  <a:pt x="4002401" y="254709"/>
                </a:lnTo>
                <a:cubicBezTo>
                  <a:pt x="3964451" y="266572"/>
                  <a:pt x="3925487" y="272483"/>
                  <a:pt x="3886443" y="272483"/>
                </a:cubicBezTo>
                <a:cubicBezTo>
                  <a:pt x="3847399" y="272483"/>
                  <a:pt x="3808395" y="266572"/>
                  <a:pt x="3770485" y="254709"/>
                </a:cubicBezTo>
                <a:lnTo>
                  <a:pt x="3036501" y="25426"/>
                </a:lnTo>
                <a:cubicBezTo>
                  <a:pt x="2999725" y="13928"/>
                  <a:pt x="2961491" y="8098"/>
                  <a:pt x="2922973" y="8098"/>
                </a:cubicBezTo>
                <a:cubicBezTo>
                  <a:pt x="2884456" y="8098"/>
                  <a:pt x="2846221" y="13928"/>
                  <a:pt x="2809445" y="25426"/>
                </a:cubicBezTo>
                <a:lnTo>
                  <a:pt x="2743548" y="45994"/>
                </a:lnTo>
                <a:cubicBezTo>
                  <a:pt x="2743143" y="46116"/>
                  <a:pt x="2742738" y="46156"/>
                  <a:pt x="2742333" y="46156"/>
                </a:cubicBezTo>
                <a:lnTo>
                  <a:pt x="2742333" y="46197"/>
                </a:lnTo>
                <a:cubicBezTo>
                  <a:pt x="2740591" y="46197"/>
                  <a:pt x="2739012" y="45063"/>
                  <a:pt x="2738485" y="43363"/>
                </a:cubicBezTo>
                <a:cubicBezTo>
                  <a:pt x="2737837" y="41257"/>
                  <a:pt x="2739012" y="38990"/>
                  <a:pt x="2741118" y="38342"/>
                </a:cubicBezTo>
                <a:lnTo>
                  <a:pt x="2807015" y="17774"/>
                </a:lnTo>
                <a:cubicBezTo>
                  <a:pt x="2844601" y="6033"/>
                  <a:pt x="2883605" y="81"/>
                  <a:pt x="2922973" y="81"/>
                </a:cubicBezTo>
                <a:close/>
                <a:moveTo>
                  <a:pt x="996075" y="81"/>
                </a:moveTo>
                <a:cubicBezTo>
                  <a:pt x="1035444" y="81"/>
                  <a:pt x="1074488" y="6033"/>
                  <a:pt x="1112034" y="17774"/>
                </a:cubicBezTo>
                <a:lnTo>
                  <a:pt x="1846016" y="247057"/>
                </a:lnTo>
                <a:cubicBezTo>
                  <a:pt x="1920297" y="270256"/>
                  <a:pt x="1998831" y="270256"/>
                  <a:pt x="2073113" y="247057"/>
                </a:cubicBezTo>
                <a:lnTo>
                  <a:pt x="2620745" y="75996"/>
                </a:lnTo>
                <a:cubicBezTo>
                  <a:pt x="2622851" y="75348"/>
                  <a:pt x="2625119" y="76522"/>
                  <a:pt x="2625767" y="78627"/>
                </a:cubicBezTo>
                <a:cubicBezTo>
                  <a:pt x="2626415" y="80733"/>
                  <a:pt x="2625241" y="83000"/>
                  <a:pt x="2623135" y="83648"/>
                </a:cubicBezTo>
                <a:lnTo>
                  <a:pt x="2075503" y="254709"/>
                </a:lnTo>
                <a:cubicBezTo>
                  <a:pt x="2037552" y="266572"/>
                  <a:pt x="1998588" y="272483"/>
                  <a:pt x="1959544" y="272483"/>
                </a:cubicBezTo>
                <a:cubicBezTo>
                  <a:pt x="1920500" y="272483"/>
                  <a:pt x="1881496" y="266572"/>
                  <a:pt x="1843586" y="254709"/>
                </a:cubicBezTo>
                <a:lnTo>
                  <a:pt x="1109604" y="25426"/>
                </a:lnTo>
                <a:cubicBezTo>
                  <a:pt x="1072826" y="13928"/>
                  <a:pt x="1034592" y="8098"/>
                  <a:pt x="996075" y="8098"/>
                </a:cubicBezTo>
                <a:cubicBezTo>
                  <a:pt x="957558" y="8098"/>
                  <a:pt x="919323" y="13928"/>
                  <a:pt x="882546" y="25426"/>
                </a:cubicBezTo>
                <a:lnTo>
                  <a:pt x="816650" y="45994"/>
                </a:lnTo>
                <a:cubicBezTo>
                  <a:pt x="816244" y="46116"/>
                  <a:pt x="815840" y="46156"/>
                  <a:pt x="815435" y="46156"/>
                </a:cubicBezTo>
                <a:lnTo>
                  <a:pt x="815435" y="46197"/>
                </a:lnTo>
                <a:cubicBezTo>
                  <a:pt x="813693" y="46197"/>
                  <a:pt x="812114" y="45063"/>
                  <a:pt x="811587" y="43363"/>
                </a:cubicBezTo>
                <a:cubicBezTo>
                  <a:pt x="810938" y="41257"/>
                  <a:pt x="812114" y="38990"/>
                  <a:pt x="814220" y="38342"/>
                </a:cubicBezTo>
                <a:lnTo>
                  <a:pt x="880116" y="17774"/>
                </a:lnTo>
                <a:cubicBezTo>
                  <a:pt x="917704" y="6033"/>
                  <a:pt x="956706" y="81"/>
                  <a:pt x="996075" y="81"/>
                </a:cubicBezTo>
                <a:close/>
                <a:moveTo>
                  <a:pt x="6776853" y="0"/>
                </a:moveTo>
                <a:cubicBezTo>
                  <a:pt x="6816261" y="0"/>
                  <a:pt x="6855265" y="5952"/>
                  <a:pt x="6892811" y="17693"/>
                </a:cubicBezTo>
                <a:lnTo>
                  <a:pt x="7626794" y="246976"/>
                </a:lnTo>
                <a:lnTo>
                  <a:pt x="7626794" y="247016"/>
                </a:lnTo>
                <a:cubicBezTo>
                  <a:pt x="7674425" y="261916"/>
                  <a:pt x="7723838" y="267179"/>
                  <a:pt x="7772765" y="262969"/>
                </a:cubicBezTo>
                <a:lnTo>
                  <a:pt x="7772765" y="271026"/>
                </a:lnTo>
                <a:cubicBezTo>
                  <a:pt x="7761951" y="271957"/>
                  <a:pt x="7751136" y="272443"/>
                  <a:pt x="7740322" y="272443"/>
                </a:cubicBezTo>
                <a:cubicBezTo>
                  <a:pt x="7701319" y="272443"/>
                  <a:pt x="7662274" y="266531"/>
                  <a:pt x="7624364" y="254669"/>
                </a:cubicBezTo>
                <a:lnTo>
                  <a:pt x="6890380" y="25386"/>
                </a:lnTo>
                <a:cubicBezTo>
                  <a:pt x="6853604" y="13887"/>
                  <a:pt x="6815370" y="8057"/>
                  <a:pt x="6776853" y="8057"/>
                </a:cubicBezTo>
                <a:cubicBezTo>
                  <a:pt x="6738335" y="8057"/>
                  <a:pt x="6700100" y="13887"/>
                  <a:pt x="6663324" y="25386"/>
                </a:cubicBezTo>
                <a:lnTo>
                  <a:pt x="6597427" y="45954"/>
                </a:lnTo>
                <a:cubicBezTo>
                  <a:pt x="6597022" y="46075"/>
                  <a:pt x="6596617" y="46116"/>
                  <a:pt x="6596212" y="46116"/>
                </a:cubicBezTo>
                <a:cubicBezTo>
                  <a:pt x="6594470" y="46116"/>
                  <a:pt x="6592891" y="44982"/>
                  <a:pt x="6592364" y="43282"/>
                </a:cubicBezTo>
                <a:cubicBezTo>
                  <a:pt x="6591716" y="41176"/>
                  <a:pt x="6592891" y="38909"/>
                  <a:pt x="6594997" y="38261"/>
                </a:cubicBezTo>
                <a:lnTo>
                  <a:pt x="6660894" y="17693"/>
                </a:lnTo>
                <a:cubicBezTo>
                  <a:pt x="6698481" y="5952"/>
                  <a:pt x="6737444" y="0"/>
                  <a:pt x="6776853" y="0"/>
                </a:cubicBezTo>
                <a:close/>
              </a:path>
            </a:pathLst>
          </a:custGeom>
          <a:solidFill>
            <a:srgbClr val="5D9888"/>
          </a:solidFill>
          <a:ln w="0" cap="flat">
            <a:noFill/>
            <a:prstDash val="solid"/>
            <a:miter/>
          </a:ln>
        </p:spPr>
        <p:txBody>
          <a:bodyPr rtlCol="0" anchor="ctr"/>
          <a:lstStyle/>
          <a:p>
            <a:pPr marL="0" algn="r" defTabSz="457200" rtl="1" eaLnBrk="1" latinLnBrk="0" hangingPunct="1"/>
            <a:endParaRPr lang="en-US"/>
          </a:p>
        </p:txBody>
      </p:sp>
      <p:pic>
        <p:nvPicPr>
          <p:cNvPr id="2" name="Picture 1">
            <a:extLst>
              <a:ext uri="{FF2B5EF4-FFF2-40B4-BE49-F238E27FC236}">
                <a16:creationId xmlns:a16="http://schemas.microsoft.com/office/drawing/2014/main" id="{04148DC8-1D2B-B6A1-B9EE-995EFC5E872A}"/>
              </a:ext>
            </a:extLst>
          </p:cNvPr>
          <p:cNvPicPr>
            <a:picLocks noChangeAspect="1"/>
          </p:cNvPicPr>
          <p:nvPr userDrawn="1"/>
        </p:nvPicPr>
        <p:blipFill>
          <a:blip r:embed="rId2"/>
          <a:stretch>
            <a:fillRect/>
          </a:stretch>
        </p:blipFill>
        <p:spPr>
          <a:xfrm>
            <a:off x="17271215" y="737320"/>
            <a:ext cx="6335095" cy="2047983"/>
          </a:xfrm>
          <a:prstGeom prst="rect">
            <a:avLst/>
          </a:prstGeom>
        </p:spPr>
      </p:pic>
    </p:spTree>
    <p:extLst>
      <p:ext uri="{BB962C8B-B14F-4D97-AF65-F5344CB8AC3E}">
        <p14:creationId xmlns:p14="http://schemas.microsoft.com/office/powerpoint/2010/main" val="6078379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ver 02">
    <p:bg>
      <p:bgPr>
        <a:solidFill>
          <a:schemeClr val="tx2"/>
        </a:solidFill>
        <a:effectLst/>
      </p:bgPr>
    </p:bg>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F808D8AF-0ADC-942F-6942-3FF8E77301B2}"/>
              </a:ext>
            </a:extLst>
          </p:cNvPr>
          <p:cNvSpPr/>
          <p:nvPr userDrawn="1"/>
        </p:nvSpPr>
        <p:spPr>
          <a:xfrm>
            <a:off x="27205" y="8838220"/>
            <a:ext cx="24344095" cy="4433526"/>
          </a:xfrm>
          <a:custGeom>
            <a:avLst/>
            <a:gdLst>
              <a:gd name="connsiteX0" fmla="*/ 995913 w 7772806"/>
              <a:gd name="connsiteY0" fmla="*/ 1076734 h 1421366"/>
              <a:gd name="connsiteX1" fmla="*/ 1122645 w 7772806"/>
              <a:gd name="connsiteY1" fmla="*/ 1096087 h 1421366"/>
              <a:gd name="connsiteX2" fmla="*/ 1856627 w 7772806"/>
              <a:gd name="connsiteY2" fmla="*/ 1325370 h 1421366"/>
              <a:gd name="connsiteX3" fmla="*/ 2062177 w 7772806"/>
              <a:gd name="connsiteY3" fmla="*/ 1325370 h 1421366"/>
              <a:gd name="connsiteX4" fmla="*/ 2796161 w 7772806"/>
              <a:gd name="connsiteY4" fmla="*/ 1096087 h 1421366"/>
              <a:gd name="connsiteX5" fmla="*/ 2922892 w 7772806"/>
              <a:gd name="connsiteY5" fmla="*/ 1076775 h 1421366"/>
              <a:gd name="connsiteX6" fmla="*/ 3049624 w 7772806"/>
              <a:gd name="connsiteY6" fmla="*/ 1096128 h 1421366"/>
              <a:gd name="connsiteX7" fmla="*/ 3783608 w 7772806"/>
              <a:gd name="connsiteY7" fmla="*/ 1325410 h 1421366"/>
              <a:gd name="connsiteX8" fmla="*/ 3989157 w 7772806"/>
              <a:gd name="connsiteY8" fmla="*/ 1325410 h 1421366"/>
              <a:gd name="connsiteX9" fmla="*/ 4723141 w 7772806"/>
              <a:gd name="connsiteY9" fmla="*/ 1096128 h 1421366"/>
              <a:gd name="connsiteX10" fmla="*/ 4849873 w 7772806"/>
              <a:gd name="connsiteY10" fmla="*/ 1076815 h 1421366"/>
              <a:gd name="connsiteX11" fmla="*/ 4976605 w 7772806"/>
              <a:gd name="connsiteY11" fmla="*/ 1096168 h 1421366"/>
              <a:gd name="connsiteX12" fmla="*/ 5710588 w 7772806"/>
              <a:gd name="connsiteY12" fmla="*/ 1325451 h 1421366"/>
              <a:gd name="connsiteX13" fmla="*/ 5916137 w 7772806"/>
              <a:gd name="connsiteY13" fmla="*/ 1325451 h 1421366"/>
              <a:gd name="connsiteX14" fmla="*/ 6650121 w 7772806"/>
              <a:gd name="connsiteY14" fmla="*/ 1096168 h 1421366"/>
              <a:gd name="connsiteX15" fmla="*/ 6776853 w 7772806"/>
              <a:gd name="connsiteY15" fmla="*/ 1076855 h 1421366"/>
              <a:gd name="connsiteX16" fmla="*/ 6903584 w 7772806"/>
              <a:gd name="connsiteY16" fmla="*/ 1096209 h 1421366"/>
              <a:gd name="connsiteX17" fmla="*/ 7637568 w 7772806"/>
              <a:gd name="connsiteY17" fmla="*/ 1325491 h 1421366"/>
              <a:gd name="connsiteX18" fmla="*/ 7637446 w 7772806"/>
              <a:gd name="connsiteY18" fmla="*/ 1325329 h 1421366"/>
              <a:gd name="connsiteX19" fmla="*/ 7772643 w 7772806"/>
              <a:gd name="connsiteY19" fmla="*/ 1339500 h 1421366"/>
              <a:gd name="connsiteX20" fmla="*/ 7772643 w 7772806"/>
              <a:gd name="connsiteY20" fmla="*/ 1420111 h 1421366"/>
              <a:gd name="connsiteX21" fmla="*/ 7740201 w 7772806"/>
              <a:gd name="connsiteY21" fmla="*/ 1421366 h 1421366"/>
              <a:gd name="connsiteX22" fmla="*/ 7613469 w 7772806"/>
              <a:gd name="connsiteY22" fmla="*/ 1401932 h 1421366"/>
              <a:gd name="connsiteX23" fmla="*/ 6879486 w 7772806"/>
              <a:gd name="connsiteY23" fmla="*/ 1172650 h 1421366"/>
              <a:gd name="connsiteX24" fmla="*/ 6776731 w 7772806"/>
              <a:gd name="connsiteY24" fmla="*/ 1156981 h 1421366"/>
              <a:gd name="connsiteX25" fmla="*/ 6673977 w 7772806"/>
              <a:gd name="connsiteY25" fmla="*/ 1172650 h 1421366"/>
              <a:gd name="connsiteX26" fmla="*/ 5939993 w 7772806"/>
              <a:gd name="connsiteY26" fmla="*/ 1401932 h 1421366"/>
              <a:gd name="connsiteX27" fmla="*/ 5813261 w 7772806"/>
              <a:gd name="connsiteY27" fmla="*/ 1421366 h 1421366"/>
              <a:gd name="connsiteX28" fmla="*/ 5686529 w 7772806"/>
              <a:gd name="connsiteY28" fmla="*/ 1401932 h 1421366"/>
              <a:gd name="connsiteX29" fmla="*/ 4952546 w 7772806"/>
              <a:gd name="connsiteY29" fmla="*/ 1172650 h 1421366"/>
              <a:gd name="connsiteX30" fmla="*/ 4849792 w 7772806"/>
              <a:gd name="connsiteY30" fmla="*/ 1156981 h 1421366"/>
              <a:gd name="connsiteX31" fmla="*/ 4747037 w 7772806"/>
              <a:gd name="connsiteY31" fmla="*/ 1172650 h 1421366"/>
              <a:gd name="connsiteX32" fmla="*/ 4013054 w 7772806"/>
              <a:gd name="connsiteY32" fmla="*/ 1401932 h 1421366"/>
              <a:gd name="connsiteX33" fmla="*/ 3886322 w 7772806"/>
              <a:gd name="connsiteY33" fmla="*/ 1421366 h 1421366"/>
              <a:gd name="connsiteX34" fmla="*/ 3759590 w 7772806"/>
              <a:gd name="connsiteY34" fmla="*/ 1401932 h 1421366"/>
              <a:gd name="connsiteX35" fmla="*/ 3025606 w 7772806"/>
              <a:gd name="connsiteY35" fmla="*/ 1172650 h 1421366"/>
              <a:gd name="connsiteX36" fmla="*/ 2922852 w 7772806"/>
              <a:gd name="connsiteY36" fmla="*/ 1156981 h 1421366"/>
              <a:gd name="connsiteX37" fmla="*/ 2820097 w 7772806"/>
              <a:gd name="connsiteY37" fmla="*/ 1172650 h 1421366"/>
              <a:gd name="connsiteX38" fmla="*/ 2086114 w 7772806"/>
              <a:gd name="connsiteY38" fmla="*/ 1401932 h 1421366"/>
              <a:gd name="connsiteX39" fmla="*/ 1959382 w 7772806"/>
              <a:gd name="connsiteY39" fmla="*/ 1421366 h 1421366"/>
              <a:gd name="connsiteX40" fmla="*/ 1832650 w 7772806"/>
              <a:gd name="connsiteY40" fmla="*/ 1401932 h 1421366"/>
              <a:gd name="connsiteX41" fmla="*/ 1098667 w 7772806"/>
              <a:gd name="connsiteY41" fmla="*/ 1172650 h 1421366"/>
              <a:gd name="connsiteX42" fmla="*/ 995913 w 7772806"/>
              <a:gd name="connsiteY42" fmla="*/ 1156981 h 1421366"/>
              <a:gd name="connsiteX43" fmla="*/ 893158 w 7772806"/>
              <a:gd name="connsiteY43" fmla="*/ 1172650 h 1421366"/>
              <a:gd name="connsiteX44" fmla="*/ 159174 w 7772806"/>
              <a:gd name="connsiteY44" fmla="*/ 1401932 h 1421366"/>
              <a:gd name="connsiteX45" fmla="*/ 32442 w 7772806"/>
              <a:gd name="connsiteY45" fmla="*/ 1421366 h 1421366"/>
              <a:gd name="connsiteX46" fmla="*/ 0 w 7772806"/>
              <a:gd name="connsiteY46" fmla="*/ 1420111 h 1421366"/>
              <a:gd name="connsiteX47" fmla="*/ 0 w 7772806"/>
              <a:gd name="connsiteY47" fmla="*/ 1339500 h 1421366"/>
              <a:gd name="connsiteX48" fmla="*/ 135197 w 7772806"/>
              <a:gd name="connsiteY48" fmla="*/ 1325329 h 1421366"/>
              <a:gd name="connsiteX49" fmla="*/ 869180 w 7772806"/>
              <a:gd name="connsiteY49" fmla="*/ 1096047 h 1421366"/>
              <a:gd name="connsiteX50" fmla="*/ 995913 w 7772806"/>
              <a:gd name="connsiteY50" fmla="*/ 1076734 h 1421366"/>
              <a:gd name="connsiteX51" fmla="*/ 996074 w 7772806"/>
              <a:gd name="connsiteY51" fmla="*/ 862310 h 1421366"/>
              <a:gd name="connsiteX52" fmla="*/ 1120376 w 7772806"/>
              <a:gd name="connsiteY52" fmla="*/ 881258 h 1421366"/>
              <a:gd name="connsiteX53" fmla="*/ 1854359 w 7772806"/>
              <a:gd name="connsiteY53" fmla="*/ 1110541 h 1421366"/>
              <a:gd name="connsiteX54" fmla="*/ 2064688 w 7772806"/>
              <a:gd name="connsiteY54" fmla="*/ 1110541 h 1421366"/>
              <a:gd name="connsiteX55" fmla="*/ 2798672 w 7772806"/>
              <a:gd name="connsiteY55" fmla="*/ 881258 h 1421366"/>
              <a:gd name="connsiteX56" fmla="*/ 2923014 w 7772806"/>
              <a:gd name="connsiteY56" fmla="*/ 862310 h 1421366"/>
              <a:gd name="connsiteX57" fmla="*/ 3047316 w 7772806"/>
              <a:gd name="connsiteY57" fmla="*/ 881258 h 1421366"/>
              <a:gd name="connsiteX58" fmla="*/ 3781299 w 7772806"/>
              <a:gd name="connsiteY58" fmla="*/ 1110541 h 1421366"/>
              <a:gd name="connsiteX59" fmla="*/ 3991628 w 7772806"/>
              <a:gd name="connsiteY59" fmla="*/ 1110541 h 1421366"/>
              <a:gd name="connsiteX60" fmla="*/ 4725611 w 7772806"/>
              <a:gd name="connsiteY60" fmla="*/ 881258 h 1421366"/>
              <a:gd name="connsiteX61" fmla="*/ 4849954 w 7772806"/>
              <a:gd name="connsiteY61" fmla="*/ 862310 h 1421366"/>
              <a:gd name="connsiteX62" fmla="*/ 4974255 w 7772806"/>
              <a:gd name="connsiteY62" fmla="*/ 881258 h 1421366"/>
              <a:gd name="connsiteX63" fmla="*/ 5708239 w 7772806"/>
              <a:gd name="connsiteY63" fmla="*/ 1110541 h 1421366"/>
              <a:gd name="connsiteX64" fmla="*/ 5918567 w 7772806"/>
              <a:gd name="connsiteY64" fmla="*/ 1110541 h 1421366"/>
              <a:gd name="connsiteX65" fmla="*/ 6652551 w 7772806"/>
              <a:gd name="connsiteY65" fmla="*/ 881258 h 1421366"/>
              <a:gd name="connsiteX66" fmla="*/ 6776893 w 7772806"/>
              <a:gd name="connsiteY66" fmla="*/ 862310 h 1421366"/>
              <a:gd name="connsiteX67" fmla="*/ 6901195 w 7772806"/>
              <a:gd name="connsiteY67" fmla="*/ 881258 h 1421366"/>
              <a:gd name="connsiteX68" fmla="*/ 7635178 w 7772806"/>
              <a:gd name="connsiteY68" fmla="*/ 1110541 h 1421366"/>
              <a:gd name="connsiteX69" fmla="*/ 7635219 w 7772806"/>
              <a:gd name="connsiteY69" fmla="*/ 1110541 h 1421366"/>
              <a:gd name="connsiteX70" fmla="*/ 7772806 w 7772806"/>
              <a:gd name="connsiteY70" fmla="*/ 1125076 h 1421366"/>
              <a:gd name="connsiteX71" fmla="*/ 7772806 w 7772806"/>
              <a:gd name="connsiteY71" fmla="*/ 1189573 h 1421366"/>
              <a:gd name="connsiteX72" fmla="*/ 7740363 w 7772806"/>
              <a:gd name="connsiteY72" fmla="*/ 1190869 h 1421366"/>
              <a:gd name="connsiteX73" fmla="*/ 7616021 w 7772806"/>
              <a:gd name="connsiteY73" fmla="*/ 1171799 h 1421366"/>
              <a:gd name="connsiteX74" fmla="*/ 6882037 w 7772806"/>
              <a:gd name="connsiteY74" fmla="*/ 942516 h 1421366"/>
              <a:gd name="connsiteX75" fmla="*/ 6776893 w 7772806"/>
              <a:gd name="connsiteY75" fmla="*/ 926483 h 1421366"/>
              <a:gd name="connsiteX76" fmla="*/ 6671708 w 7772806"/>
              <a:gd name="connsiteY76" fmla="*/ 942516 h 1421366"/>
              <a:gd name="connsiteX77" fmla="*/ 5937725 w 7772806"/>
              <a:gd name="connsiteY77" fmla="*/ 1171799 h 1421366"/>
              <a:gd name="connsiteX78" fmla="*/ 5813423 w 7772806"/>
              <a:gd name="connsiteY78" fmla="*/ 1190869 h 1421366"/>
              <a:gd name="connsiteX79" fmla="*/ 5689081 w 7772806"/>
              <a:gd name="connsiteY79" fmla="*/ 1171799 h 1421366"/>
              <a:gd name="connsiteX80" fmla="*/ 4955098 w 7772806"/>
              <a:gd name="connsiteY80" fmla="*/ 942516 h 1421366"/>
              <a:gd name="connsiteX81" fmla="*/ 4849954 w 7772806"/>
              <a:gd name="connsiteY81" fmla="*/ 926483 h 1421366"/>
              <a:gd name="connsiteX82" fmla="*/ 4744769 w 7772806"/>
              <a:gd name="connsiteY82" fmla="*/ 942516 h 1421366"/>
              <a:gd name="connsiteX83" fmla="*/ 4010785 w 7772806"/>
              <a:gd name="connsiteY83" fmla="*/ 1171799 h 1421366"/>
              <a:gd name="connsiteX84" fmla="*/ 3886484 w 7772806"/>
              <a:gd name="connsiteY84" fmla="*/ 1190869 h 1421366"/>
              <a:gd name="connsiteX85" fmla="*/ 3762142 w 7772806"/>
              <a:gd name="connsiteY85" fmla="*/ 1171799 h 1421366"/>
              <a:gd name="connsiteX86" fmla="*/ 3028158 w 7772806"/>
              <a:gd name="connsiteY86" fmla="*/ 942516 h 1421366"/>
              <a:gd name="connsiteX87" fmla="*/ 2923014 w 7772806"/>
              <a:gd name="connsiteY87" fmla="*/ 926483 h 1421366"/>
              <a:gd name="connsiteX88" fmla="*/ 2817829 w 7772806"/>
              <a:gd name="connsiteY88" fmla="*/ 942516 h 1421366"/>
              <a:gd name="connsiteX89" fmla="*/ 2083846 w 7772806"/>
              <a:gd name="connsiteY89" fmla="*/ 1171799 h 1421366"/>
              <a:gd name="connsiteX90" fmla="*/ 1959544 w 7772806"/>
              <a:gd name="connsiteY90" fmla="*/ 1190869 h 1421366"/>
              <a:gd name="connsiteX91" fmla="*/ 1835202 w 7772806"/>
              <a:gd name="connsiteY91" fmla="*/ 1171799 h 1421366"/>
              <a:gd name="connsiteX92" fmla="*/ 1101218 w 7772806"/>
              <a:gd name="connsiteY92" fmla="*/ 942516 h 1421366"/>
              <a:gd name="connsiteX93" fmla="*/ 996074 w 7772806"/>
              <a:gd name="connsiteY93" fmla="*/ 926483 h 1421366"/>
              <a:gd name="connsiteX94" fmla="*/ 890891 w 7772806"/>
              <a:gd name="connsiteY94" fmla="*/ 942516 h 1421366"/>
              <a:gd name="connsiteX95" fmla="*/ 156906 w 7772806"/>
              <a:gd name="connsiteY95" fmla="*/ 1171799 h 1421366"/>
              <a:gd name="connsiteX96" fmla="*/ 32605 w 7772806"/>
              <a:gd name="connsiteY96" fmla="*/ 1190869 h 1421366"/>
              <a:gd name="connsiteX97" fmla="*/ 162 w 7772806"/>
              <a:gd name="connsiteY97" fmla="*/ 1189573 h 1421366"/>
              <a:gd name="connsiteX98" fmla="*/ 162 w 7772806"/>
              <a:gd name="connsiteY98" fmla="*/ 1125076 h 1421366"/>
              <a:gd name="connsiteX99" fmla="*/ 137748 w 7772806"/>
              <a:gd name="connsiteY99" fmla="*/ 1110541 h 1421366"/>
              <a:gd name="connsiteX100" fmla="*/ 871732 w 7772806"/>
              <a:gd name="connsiteY100" fmla="*/ 881258 h 1421366"/>
              <a:gd name="connsiteX101" fmla="*/ 996074 w 7772806"/>
              <a:gd name="connsiteY101" fmla="*/ 862310 h 1421366"/>
              <a:gd name="connsiteX102" fmla="*/ 7062030 w 7772806"/>
              <a:gd name="connsiteY102" fmla="*/ 725745 h 1421366"/>
              <a:gd name="connsiteX103" fmla="*/ 7630400 w 7772806"/>
              <a:gd name="connsiteY103" fmla="*/ 903284 h 1421366"/>
              <a:gd name="connsiteX104" fmla="*/ 7630359 w 7772806"/>
              <a:gd name="connsiteY104" fmla="*/ 903325 h 1421366"/>
              <a:gd name="connsiteX105" fmla="*/ 7772765 w 7772806"/>
              <a:gd name="connsiteY105" fmla="*/ 918670 h 1421366"/>
              <a:gd name="connsiteX106" fmla="*/ 7772765 w 7772806"/>
              <a:gd name="connsiteY106" fmla="*/ 950898 h 1421366"/>
              <a:gd name="connsiteX107" fmla="*/ 7740323 w 7772806"/>
              <a:gd name="connsiteY107" fmla="*/ 952274 h 1421366"/>
              <a:gd name="connsiteX108" fmla="*/ 7620800 w 7772806"/>
              <a:gd name="connsiteY108" fmla="*/ 933933 h 1421366"/>
              <a:gd name="connsiteX109" fmla="*/ 7052431 w 7772806"/>
              <a:gd name="connsiteY109" fmla="*/ 756394 h 1421366"/>
              <a:gd name="connsiteX110" fmla="*/ 7041900 w 7772806"/>
              <a:gd name="connsiteY110" fmla="*/ 736272 h 1421366"/>
              <a:gd name="connsiteX111" fmla="*/ 7062030 w 7772806"/>
              <a:gd name="connsiteY111" fmla="*/ 725745 h 1421366"/>
              <a:gd name="connsiteX112" fmla="*/ 6776853 w 7772806"/>
              <a:gd name="connsiteY112" fmla="*/ 655782 h 1421366"/>
              <a:gd name="connsiteX113" fmla="*/ 6896375 w 7772806"/>
              <a:gd name="connsiteY113" fmla="*/ 674002 h 1421366"/>
              <a:gd name="connsiteX114" fmla="*/ 6906906 w 7772806"/>
              <a:gd name="connsiteY114" fmla="*/ 694124 h 1421366"/>
              <a:gd name="connsiteX115" fmla="*/ 6891596 w 7772806"/>
              <a:gd name="connsiteY115" fmla="*/ 705380 h 1421366"/>
              <a:gd name="connsiteX116" fmla="*/ 6886817 w 7772806"/>
              <a:gd name="connsiteY116" fmla="*/ 704651 h 1421366"/>
              <a:gd name="connsiteX117" fmla="*/ 6776853 w 7772806"/>
              <a:gd name="connsiteY117" fmla="*/ 687889 h 1421366"/>
              <a:gd name="connsiteX118" fmla="*/ 6666889 w 7772806"/>
              <a:gd name="connsiteY118" fmla="*/ 704651 h 1421366"/>
              <a:gd name="connsiteX119" fmla="*/ 5932905 w 7772806"/>
              <a:gd name="connsiteY119" fmla="*/ 933933 h 1421366"/>
              <a:gd name="connsiteX120" fmla="*/ 5813383 w 7772806"/>
              <a:gd name="connsiteY120" fmla="*/ 952274 h 1421366"/>
              <a:gd name="connsiteX121" fmla="*/ 5693860 w 7772806"/>
              <a:gd name="connsiteY121" fmla="*/ 933933 h 1421366"/>
              <a:gd name="connsiteX122" fmla="*/ 5125491 w 7772806"/>
              <a:gd name="connsiteY122" fmla="*/ 756394 h 1421366"/>
              <a:gd name="connsiteX123" fmla="*/ 5114960 w 7772806"/>
              <a:gd name="connsiteY123" fmla="*/ 736272 h 1421366"/>
              <a:gd name="connsiteX124" fmla="*/ 5135090 w 7772806"/>
              <a:gd name="connsiteY124" fmla="*/ 725745 h 1421366"/>
              <a:gd name="connsiteX125" fmla="*/ 5703460 w 7772806"/>
              <a:gd name="connsiteY125" fmla="*/ 903284 h 1421366"/>
              <a:gd name="connsiteX126" fmla="*/ 5923347 w 7772806"/>
              <a:gd name="connsiteY126" fmla="*/ 903284 h 1421366"/>
              <a:gd name="connsiteX127" fmla="*/ 6657330 w 7772806"/>
              <a:gd name="connsiteY127" fmla="*/ 674002 h 1421366"/>
              <a:gd name="connsiteX128" fmla="*/ 6776853 w 7772806"/>
              <a:gd name="connsiteY128" fmla="*/ 655782 h 1421366"/>
              <a:gd name="connsiteX129" fmla="*/ 996076 w 7772806"/>
              <a:gd name="connsiteY129" fmla="*/ 655782 h 1421366"/>
              <a:gd name="connsiteX130" fmla="*/ 1115599 w 7772806"/>
              <a:gd name="connsiteY130" fmla="*/ 674002 h 1421366"/>
              <a:gd name="connsiteX131" fmla="*/ 1126128 w 7772806"/>
              <a:gd name="connsiteY131" fmla="*/ 694124 h 1421366"/>
              <a:gd name="connsiteX132" fmla="*/ 1110818 w 7772806"/>
              <a:gd name="connsiteY132" fmla="*/ 705380 h 1421366"/>
              <a:gd name="connsiteX133" fmla="*/ 1106040 w 7772806"/>
              <a:gd name="connsiteY133" fmla="*/ 704651 h 1421366"/>
              <a:gd name="connsiteX134" fmla="*/ 996076 w 7772806"/>
              <a:gd name="connsiteY134" fmla="*/ 687889 h 1421366"/>
              <a:gd name="connsiteX135" fmla="*/ 886112 w 7772806"/>
              <a:gd name="connsiteY135" fmla="*/ 704651 h 1421366"/>
              <a:gd name="connsiteX136" fmla="*/ 152128 w 7772806"/>
              <a:gd name="connsiteY136" fmla="*/ 933933 h 1421366"/>
              <a:gd name="connsiteX137" fmla="*/ 152128 w 7772806"/>
              <a:gd name="connsiteY137" fmla="*/ 933893 h 1421366"/>
              <a:gd name="connsiteX138" fmla="*/ 32605 w 7772806"/>
              <a:gd name="connsiteY138" fmla="*/ 952234 h 1421366"/>
              <a:gd name="connsiteX139" fmla="*/ 164 w 7772806"/>
              <a:gd name="connsiteY139" fmla="*/ 950857 h 1421366"/>
              <a:gd name="connsiteX140" fmla="*/ 164 w 7772806"/>
              <a:gd name="connsiteY140" fmla="*/ 918629 h 1421366"/>
              <a:gd name="connsiteX141" fmla="*/ 142570 w 7772806"/>
              <a:gd name="connsiteY141" fmla="*/ 903284 h 1421366"/>
              <a:gd name="connsiteX142" fmla="*/ 876554 w 7772806"/>
              <a:gd name="connsiteY142" fmla="*/ 674002 h 1421366"/>
              <a:gd name="connsiteX143" fmla="*/ 996076 w 7772806"/>
              <a:gd name="connsiteY143" fmla="*/ 655782 h 1421366"/>
              <a:gd name="connsiteX144" fmla="*/ 4849914 w 7772806"/>
              <a:gd name="connsiteY144" fmla="*/ 655741 h 1421366"/>
              <a:gd name="connsiteX145" fmla="*/ 4969436 w 7772806"/>
              <a:gd name="connsiteY145" fmla="*/ 673961 h 1421366"/>
              <a:gd name="connsiteX146" fmla="*/ 4979967 w 7772806"/>
              <a:gd name="connsiteY146" fmla="*/ 694083 h 1421366"/>
              <a:gd name="connsiteX147" fmla="*/ 4964656 w 7772806"/>
              <a:gd name="connsiteY147" fmla="*/ 705339 h 1421366"/>
              <a:gd name="connsiteX148" fmla="*/ 4959877 w 7772806"/>
              <a:gd name="connsiteY148" fmla="*/ 704610 h 1421366"/>
              <a:gd name="connsiteX149" fmla="*/ 4849914 w 7772806"/>
              <a:gd name="connsiteY149" fmla="*/ 687848 h 1421366"/>
              <a:gd name="connsiteX150" fmla="*/ 4739950 w 7772806"/>
              <a:gd name="connsiteY150" fmla="*/ 704610 h 1421366"/>
              <a:gd name="connsiteX151" fmla="*/ 4005966 w 7772806"/>
              <a:gd name="connsiteY151" fmla="*/ 933892 h 1421366"/>
              <a:gd name="connsiteX152" fmla="*/ 3886444 w 7772806"/>
              <a:gd name="connsiteY152" fmla="*/ 952233 h 1421366"/>
              <a:gd name="connsiteX153" fmla="*/ 3766921 w 7772806"/>
              <a:gd name="connsiteY153" fmla="*/ 933892 h 1421366"/>
              <a:gd name="connsiteX154" fmla="*/ 3198552 w 7772806"/>
              <a:gd name="connsiteY154" fmla="*/ 756353 h 1421366"/>
              <a:gd name="connsiteX155" fmla="*/ 3188021 w 7772806"/>
              <a:gd name="connsiteY155" fmla="*/ 736231 h 1421366"/>
              <a:gd name="connsiteX156" fmla="*/ 3208151 w 7772806"/>
              <a:gd name="connsiteY156" fmla="*/ 725704 h 1421366"/>
              <a:gd name="connsiteX157" fmla="*/ 3776520 w 7772806"/>
              <a:gd name="connsiteY157" fmla="*/ 903243 h 1421366"/>
              <a:gd name="connsiteX158" fmla="*/ 3996407 w 7772806"/>
              <a:gd name="connsiteY158" fmla="*/ 903243 h 1421366"/>
              <a:gd name="connsiteX159" fmla="*/ 4730391 w 7772806"/>
              <a:gd name="connsiteY159" fmla="*/ 673961 h 1421366"/>
              <a:gd name="connsiteX160" fmla="*/ 4849914 w 7772806"/>
              <a:gd name="connsiteY160" fmla="*/ 655741 h 1421366"/>
              <a:gd name="connsiteX161" fmla="*/ 2922973 w 7772806"/>
              <a:gd name="connsiteY161" fmla="*/ 655741 h 1421366"/>
              <a:gd name="connsiteX162" fmla="*/ 3042496 w 7772806"/>
              <a:gd name="connsiteY162" fmla="*/ 673961 h 1421366"/>
              <a:gd name="connsiteX163" fmla="*/ 3053026 w 7772806"/>
              <a:gd name="connsiteY163" fmla="*/ 694083 h 1421366"/>
              <a:gd name="connsiteX164" fmla="*/ 3037716 w 7772806"/>
              <a:gd name="connsiteY164" fmla="*/ 705339 h 1421366"/>
              <a:gd name="connsiteX165" fmla="*/ 3032937 w 7772806"/>
              <a:gd name="connsiteY165" fmla="*/ 704610 h 1421366"/>
              <a:gd name="connsiteX166" fmla="*/ 2922973 w 7772806"/>
              <a:gd name="connsiteY166" fmla="*/ 687848 h 1421366"/>
              <a:gd name="connsiteX167" fmla="*/ 2813010 w 7772806"/>
              <a:gd name="connsiteY167" fmla="*/ 704610 h 1421366"/>
              <a:gd name="connsiteX168" fmla="*/ 2079026 w 7772806"/>
              <a:gd name="connsiteY168" fmla="*/ 933892 h 1421366"/>
              <a:gd name="connsiteX169" fmla="*/ 1959504 w 7772806"/>
              <a:gd name="connsiteY169" fmla="*/ 952233 h 1421366"/>
              <a:gd name="connsiteX170" fmla="*/ 1839981 w 7772806"/>
              <a:gd name="connsiteY170" fmla="*/ 933892 h 1421366"/>
              <a:gd name="connsiteX171" fmla="*/ 1271613 w 7772806"/>
              <a:gd name="connsiteY171" fmla="*/ 756353 h 1421366"/>
              <a:gd name="connsiteX172" fmla="*/ 1261082 w 7772806"/>
              <a:gd name="connsiteY172" fmla="*/ 736231 h 1421366"/>
              <a:gd name="connsiteX173" fmla="*/ 1281212 w 7772806"/>
              <a:gd name="connsiteY173" fmla="*/ 725704 h 1421366"/>
              <a:gd name="connsiteX174" fmla="*/ 1849580 w 7772806"/>
              <a:gd name="connsiteY174" fmla="*/ 903243 h 1421366"/>
              <a:gd name="connsiteX175" fmla="*/ 2069468 w 7772806"/>
              <a:gd name="connsiteY175" fmla="*/ 903243 h 1421366"/>
              <a:gd name="connsiteX176" fmla="*/ 2803451 w 7772806"/>
              <a:gd name="connsiteY176" fmla="*/ 673961 h 1421366"/>
              <a:gd name="connsiteX177" fmla="*/ 2922973 w 7772806"/>
              <a:gd name="connsiteY177" fmla="*/ 655741 h 1421366"/>
              <a:gd name="connsiteX178" fmla="*/ 6259031 w 7772806"/>
              <a:gd name="connsiteY178" fmla="*/ 580029 h 1421366"/>
              <a:gd name="connsiteX179" fmla="*/ 6259071 w 7772806"/>
              <a:gd name="connsiteY179" fmla="*/ 580029 h 1421366"/>
              <a:gd name="connsiteX180" fmla="*/ 6259062 w 7772806"/>
              <a:gd name="connsiteY180" fmla="*/ 580032 h 1421366"/>
              <a:gd name="connsiteX181" fmla="*/ 478213 w 7772806"/>
              <a:gd name="connsiteY181" fmla="*/ 580029 h 1421366"/>
              <a:gd name="connsiteX182" fmla="*/ 493320 w 7772806"/>
              <a:gd name="connsiteY182" fmla="*/ 587924 h 1421366"/>
              <a:gd name="connsiteX183" fmla="*/ 485423 w 7772806"/>
              <a:gd name="connsiteY183" fmla="*/ 602985 h 1421366"/>
              <a:gd name="connsiteX184" fmla="*/ 150915 w 7772806"/>
              <a:gd name="connsiteY184" fmla="*/ 707485 h 1421366"/>
              <a:gd name="connsiteX185" fmla="*/ 150954 w 7772806"/>
              <a:gd name="connsiteY185" fmla="*/ 707485 h 1421366"/>
              <a:gd name="connsiteX186" fmla="*/ 32605 w 7772806"/>
              <a:gd name="connsiteY186" fmla="*/ 725623 h 1421366"/>
              <a:gd name="connsiteX187" fmla="*/ 164 w 7772806"/>
              <a:gd name="connsiteY187" fmla="*/ 724246 h 1421366"/>
              <a:gd name="connsiteX188" fmla="*/ 164 w 7772806"/>
              <a:gd name="connsiteY188" fmla="*/ 700075 h 1421366"/>
              <a:gd name="connsiteX189" fmla="*/ 143704 w 7772806"/>
              <a:gd name="connsiteY189" fmla="*/ 684528 h 1421366"/>
              <a:gd name="connsiteX190" fmla="*/ 7628010 w 7772806"/>
              <a:gd name="connsiteY190" fmla="*/ 465731 h 1421366"/>
              <a:gd name="connsiteX191" fmla="*/ 7772806 w 7772806"/>
              <a:gd name="connsiteY191" fmla="*/ 481481 h 1421366"/>
              <a:gd name="connsiteX192" fmla="*/ 7772806 w 7772806"/>
              <a:gd name="connsiteY192" fmla="*/ 497595 h 1421366"/>
              <a:gd name="connsiteX193" fmla="*/ 7740364 w 7772806"/>
              <a:gd name="connsiteY193" fmla="*/ 499012 h 1421366"/>
              <a:gd name="connsiteX194" fmla="*/ 7623231 w 7772806"/>
              <a:gd name="connsiteY194" fmla="*/ 481076 h 1421366"/>
              <a:gd name="connsiteX195" fmla="*/ 7617965 w 7772806"/>
              <a:gd name="connsiteY195" fmla="*/ 471035 h 1421366"/>
              <a:gd name="connsiteX196" fmla="*/ 7628010 w 7772806"/>
              <a:gd name="connsiteY196" fmla="*/ 465772 h 1421366"/>
              <a:gd name="connsiteX197" fmla="*/ 6776853 w 7772806"/>
              <a:gd name="connsiteY197" fmla="*/ 437188 h 1421366"/>
              <a:gd name="connsiteX198" fmla="*/ 6895201 w 7772806"/>
              <a:gd name="connsiteY198" fmla="*/ 455246 h 1421366"/>
              <a:gd name="connsiteX199" fmla="*/ 7629184 w 7772806"/>
              <a:gd name="connsiteY199" fmla="*/ 684528 h 1421366"/>
              <a:gd name="connsiteX200" fmla="*/ 7629224 w 7772806"/>
              <a:gd name="connsiteY200" fmla="*/ 684528 h 1421366"/>
              <a:gd name="connsiteX201" fmla="*/ 7772806 w 7772806"/>
              <a:gd name="connsiteY201" fmla="*/ 700075 h 1421366"/>
              <a:gd name="connsiteX202" fmla="*/ 7772806 w 7772806"/>
              <a:gd name="connsiteY202" fmla="*/ 724247 h 1421366"/>
              <a:gd name="connsiteX203" fmla="*/ 7740363 w 7772806"/>
              <a:gd name="connsiteY203" fmla="*/ 725623 h 1421366"/>
              <a:gd name="connsiteX204" fmla="*/ 7622015 w 7772806"/>
              <a:gd name="connsiteY204" fmla="*/ 707485 h 1421366"/>
              <a:gd name="connsiteX205" fmla="*/ 6888032 w 7772806"/>
              <a:gd name="connsiteY205" fmla="*/ 478202 h 1421366"/>
              <a:gd name="connsiteX206" fmla="*/ 6776893 w 7772806"/>
              <a:gd name="connsiteY206" fmla="*/ 461238 h 1421366"/>
              <a:gd name="connsiteX207" fmla="*/ 6665755 w 7772806"/>
              <a:gd name="connsiteY207" fmla="*/ 478202 h 1421366"/>
              <a:gd name="connsiteX208" fmla="*/ 6419176 w 7772806"/>
              <a:gd name="connsiteY208" fmla="*/ 555210 h 1421366"/>
              <a:gd name="connsiteX209" fmla="*/ 6415572 w 7772806"/>
              <a:gd name="connsiteY209" fmla="*/ 555777 h 1421366"/>
              <a:gd name="connsiteX210" fmla="*/ 6404069 w 7772806"/>
              <a:gd name="connsiteY210" fmla="*/ 547315 h 1421366"/>
              <a:gd name="connsiteX211" fmla="*/ 6411967 w 7772806"/>
              <a:gd name="connsiteY211" fmla="*/ 532253 h 1421366"/>
              <a:gd name="connsiteX212" fmla="*/ 6658505 w 7772806"/>
              <a:gd name="connsiteY212" fmla="*/ 455246 h 1421366"/>
              <a:gd name="connsiteX213" fmla="*/ 6776853 w 7772806"/>
              <a:gd name="connsiteY213" fmla="*/ 437188 h 1421366"/>
              <a:gd name="connsiteX214" fmla="*/ 4849913 w 7772806"/>
              <a:gd name="connsiteY214" fmla="*/ 437188 h 1421366"/>
              <a:gd name="connsiteX215" fmla="*/ 4968261 w 7772806"/>
              <a:gd name="connsiteY215" fmla="*/ 455246 h 1421366"/>
              <a:gd name="connsiteX216" fmla="*/ 5702244 w 7772806"/>
              <a:gd name="connsiteY216" fmla="*/ 684528 h 1421366"/>
              <a:gd name="connsiteX217" fmla="*/ 5924562 w 7772806"/>
              <a:gd name="connsiteY217" fmla="*/ 684528 h 1421366"/>
              <a:gd name="connsiteX218" fmla="*/ 6259062 w 7772806"/>
              <a:gd name="connsiteY218" fmla="*/ 580032 h 1421366"/>
              <a:gd name="connsiteX219" fmla="*/ 6268224 w 7772806"/>
              <a:gd name="connsiteY219" fmla="*/ 580849 h 1421366"/>
              <a:gd name="connsiteX220" fmla="*/ 6274138 w 7772806"/>
              <a:gd name="connsiteY220" fmla="*/ 587924 h 1421366"/>
              <a:gd name="connsiteX221" fmla="*/ 6266240 w 7772806"/>
              <a:gd name="connsiteY221" fmla="*/ 602986 h 1421366"/>
              <a:gd name="connsiteX222" fmla="*/ 5931731 w 7772806"/>
              <a:gd name="connsiteY222" fmla="*/ 707485 h 1421366"/>
              <a:gd name="connsiteX223" fmla="*/ 5813383 w 7772806"/>
              <a:gd name="connsiteY223" fmla="*/ 725623 h 1421366"/>
              <a:gd name="connsiteX224" fmla="*/ 5695035 w 7772806"/>
              <a:gd name="connsiteY224" fmla="*/ 707485 h 1421366"/>
              <a:gd name="connsiteX225" fmla="*/ 4961052 w 7772806"/>
              <a:gd name="connsiteY225" fmla="*/ 478202 h 1421366"/>
              <a:gd name="connsiteX226" fmla="*/ 4849913 w 7772806"/>
              <a:gd name="connsiteY226" fmla="*/ 461238 h 1421366"/>
              <a:gd name="connsiteX227" fmla="*/ 4738775 w 7772806"/>
              <a:gd name="connsiteY227" fmla="*/ 478202 h 1421366"/>
              <a:gd name="connsiteX228" fmla="*/ 4492196 w 7772806"/>
              <a:gd name="connsiteY228" fmla="*/ 555210 h 1421366"/>
              <a:gd name="connsiteX229" fmla="*/ 4488592 w 7772806"/>
              <a:gd name="connsiteY229" fmla="*/ 555777 h 1421366"/>
              <a:gd name="connsiteX230" fmla="*/ 4477089 w 7772806"/>
              <a:gd name="connsiteY230" fmla="*/ 547315 h 1421366"/>
              <a:gd name="connsiteX231" fmla="*/ 4484987 w 7772806"/>
              <a:gd name="connsiteY231" fmla="*/ 532253 h 1421366"/>
              <a:gd name="connsiteX232" fmla="*/ 4731566 w 7772806"/>
              <a:gd name="connsiteY232" fmla="*/ 455246 h 1421366"/>
              <a:gd name="connsiteX233" fmla="*/ 4849913 w 7772806"/>
              <a:gd name="connsiteY233" fmla="*/ 437188 h 1421366"/>
              <a:gd name="connsiteX234" fmla="*/ 2922974 w 7772806"/>
              <a:gd name="connsiteY234" fmla="*/ 437188 h 1421366"/>
              <a:gd name="connsiteX235" fmla="*/ 3041322 w 7772806"/>
              <a:gd name="connsiteY235" fmla="*/ 455246 h 1421366"/>
              <a:gd name="connsiteX236" fmla="*/ 3775306 w 7772806"/>
              <a:gd name="connsiteY236" fmla="*/ 684528 h 1421366"/>
              <a:gd name="connsiteX237" fmla="*/ 3997623 w 7772806"/>
              <a:gd name="connsiteY237" fmla="*/ 684528 h 1421366"/>
              <a:gd name="connsiteX238" fmla="*/ 4332132 w 7772806"/>
              <a:gd name="connsiteY238" fmla="*/ 580029 h 1421366"/>
              <a:gd name="connsiteX239" fmla="*/ 4347239 w 7772806"/>
              <a:gd name="connsiteY239" fmla="*/ 587924 h 1421366"/>
              <a:gd name="connsiteX240" fmla="*/ 4339341 w 7772806"/>
              <a:gd name="connsiteY240" fmla="*/ 602986 h 1421366"/>
              <a:gd name="connsiteX241" fmla="*/ 4004832 w 7772806"/>
              <a:gd name="connsiteY241" fmla="*/ 707485 h 1421366"/>
              <a:gd name="connsiteX242" fmla="*/ 3886485 w 7772806"/>
              <a:gd name="connsiteY242" fmla="*/ 725623 h 1421366"/>
              <a:gd name="connsiteX243" fmla="*/ 3886444 w 7772806"/>
              <a:gd name="connsiteY243" fmla="*/ 725623 h 1421366"/>
              <a:gd name="connsiteX244" fmla="*/ 3768096 w 7772806"/>
              <a:gd name="connsiteY244" fmla="*/ 707485 h 1421366"/>
              <a:gd name="connsiteX245" fmla="*/ 3034113 w 7772806"/>
              <a:gd name="connsiteY245" fmla="*/ 478202 h 1421366"/>
              <a:gd name="connsiteX246" fmla="*/ 2922974 w 7772806"/>
              <a:gd name="connsiteY246" fmla="*/ 461238 h 1421366"/>
              <a:gd name="connsiteX247" fmla="*/ 2811836 w 7772806"/>
              <a:gd name="connsiteY247" fmla="*/ 478202 h 1421366"/>
              <a:gd name="connsiteX248" fmla="*/ 2565257 w 7772806"/>
              <a:gd name="connsiteY248" fmla="*/ 555210 h 1421366"/>
              <a:gd name="connsiteX249" fmla="*/ 2561653 w 7772806"/>
              <a:gd name="connsiteY249" fmla="*/ 555777 h 1421366"/>
              <a:gd name="connsiteX250" fmla="*/ 2550150 w 7772806"/>
              <a:gd name="connsiteY250" fmla="*/ 547315 h 1421366"/>
              <a:gd name="connsiteX251" fmla="*/ 2558048 w 7772806"/>
              <a:gd name="connsiteY251" fmla="*/ 532253 h 1421366"/>
              <a:gd name="connsiteX252" fmla="*/ 2804626 w 7772806"/>
              <a:gd name="connsiteY252" fmla="*/ 455246 h 1421366"/>
              <a:gd name="connsiteX253" fmla="*/ 2922974 w 7772806"/>
              <a:gd name="connsiteY253" fmla="*/ 437188 h 1421366"/>
              <a:gd name="connsiteX254" fmla="*/ 996076 w 7772806"/>
              <a:gd name="connsiteY254" fmla="*/ 437188 h 1421366"/>
              <a:gd name="connsiteX255" fmla="*/ 1114423 w 7772806"/>
              <a:gd name="connsiteY255" fmla="*/ 455246 h 1421366"/>
              <a:gd name="connsiteX256" fmla="*/ 1848406 w 7772806"/>
              <a:gd name="connsiteY256" fmla="*/ 684528 h 1421366"/>
              <a:gd name="connsiteX257" fmla="*/ 2070723 w 7772806"/>
              <a:gd name="connsiteY257" fmla="*/ 684528 h 1421366"/>
              <a:gd name="connsiteX258" fmla="*/ 2405232 w 7772806"/>
              <a:gd name="connsiteY258" fmla="*/ 580029 h 1421366"/>
              <a:gd name="connsiteX259" fmla="*/ 2420340 w 7772806"/>
              <a:gd name="connsiteY259" fmla="*/ 587924 h 1421366"/>
              <a:gd name="connsiteX260" fmla="*/ 2412442 w 7772806"/>
              <a:gd name="connsiteY260" fmla="*/ 602986 h 1421366"/>
              <a:gd name="connsiteX261" fmla="*/ 2077933 w 7772806"/>
              <a:gd name="connsiteY261" fmla="*/ 707485 h 1421366"/>
              <a:gd name="connsiteX262" fmla="*/ 1959585 w 7772806"/>
              <a:gd name="connsiteY262" fmla="*/ 725623 h 1421366"/>
              <a:gd name="connsiteX263" fmla="*/ 1841237 w 7772806"/>
              <a:gd name="connsiteY263" fmla="*/ 707485 h 1421366"/>
              <a:gd name="connsiteX264" fmla="*/ 1107255 w 7772806"/>
              <a:gd name="connsiteY264" fmla="*/ 478202 h 1421366"/>
              <a:gd name="connsiteX265" fmla="*/ 996116 w 7772806"/>
              <a:gd name="connsiteY265" fmla="*/ 461238 h 1421366"/>
              <a:gd name="connsiteX266" fmla="*/ 884978 w 7772806"/>
              <a:gd name="connsiteY266" fmla="*/ 478202 h 1421366"/>
              <a:gd name="connsiteX267" fmla="*/ 638399 w 7772806"/>
              <a:gd name="connsiteY267" fmla="*/ 555210 h 1421366"/>
              <a:gd name="connsiteX268" fmla="*/ 634795 w 7772806"/>
              <a:gd name="connsiteY268" fmla="*/ 555777 h 1421366"/>
              <a:gd name="connsiteX269" fmla="*/ 623291 w 7772806"/>
              <a:gd name="connsiteY269" fmla="*/ 547315 h 1421366"/>
              <a:gd name="connsiteX270" fmla="*/ 631189 w 7772806"/>
              <a:gd name="connsiteY270" fmla="*/ 532253 h 1421366"/>
              <a:gd name="connsiteX271" fmla="*/ 877727 w 7772806"/>
              <a:gd name="connsiteY271" fmla="*/ 455246 h 1421366"/>
              <a:gd name="connsiteX272" fmla="*/ 996076 w 7772806"/>
              <a:gd name="connsiteY272" fmla="*/ 437188 h 1421366"/>
              <a:gd name="connsiteX273" fmla="*/ 4849954 w 7772806"/>
              <a:gd name="connsiteY273" fmla="*/ 218634 h 1421366"/>
              <a:gd name="connsiteX274" fmla="*/ 4967087 w 7772806"/>
              <a:gd name="connsiteY274" fmla="*/ 236530 h 1421366"/>
              <a:gd name="connsiteX275" fmla="*/ 5514719 w 7772806"/>
              <a:gd name="connsiteY275" fmla="*/ 407591 h 1421366"/>
              <a:gd name="connsiteX276" fmla="*/ 5519985 w 7772806"/>
              <a:gd name="connsiteY276" fmla="*/ 417632 h 1421366"/>
              <a:gd name="connsiteX277" fmla="*/ 5512329 w 7772806"/>
              <a:gd name="connsiteY277" fmla="*/ 423260 h 1421366"/>
              <a:gd name="connsiteX278" fmla="*/ 5509940 w 7772806"/>
              <a:gd name="connsiteY278" fmla="*/ 422895 h 1421366"/>
              <a:gd name="connsiteX279" fmla="*/ 4962308 w 7772806"/>
              <a:gd name="connsiteY279" fmla="*/ 251834 h 1421366"/>
              <a:gd name="connsiteX280" fmla="*/ 4849954 w 7772806"/>
              <a:gd name="connsiteY280" fmla="*/ 234708 h 1421366"/>
              <a:gd name="connsiteX281" fmla="*/ 4737601 w 7772806"/>
              <a:gd name="connsiteY281" fmla="*/ 251834 h 1421366"/>
              <a:gd name="connsiteX282" fmla="*/ 4003617 w 7772806"/>
              <a:gd name="connsiteY282" fmla="*/ 481117 h 1421366"/>
              <a:gd name="connsiteX283" fmla="*/ 3886485 w 7772806"/>
              <a:gd name="connsiteY283" fmla="*/ 499053 h 1421366"/>
              <a:gd name="connsiteX284" fmla="*/ 3769352 w 7772806"/>
              <a:gd name="connsiteY284" fmla="*/ 481117 h 1421366"/>
              <a:gd name="connsiteX285" fmla="*/ 3764086 w 7772806"/>
              <a:gd name="connsiteY285" fmla="*/ 471076 h 1421366"/>
              <a:gd name="connsiteX286" fmla="*/ 3774131 w 7772806"/>
              <a:gd name="connsiteY286" fmla="*/ 465812 h 1421366"/>
              <a:gd name="connsiteX287" fmla="*/ 3998838 w 7772806"/>
              <a:gd name="connsiteY287" fmla="*/ 465812 h 1421366"/>
              <a:gd name="connsiteX288" fmla="*/ 4732821 w 7772806"/>
              <a:gd name="connsiteY288" fmla="*/ 236530 h 1421366"/>
              <a:gd name="connsiteX289" fmla="*/ 4849954 w 7772806"/>
              <a:gd name="connsiteY289" fmla="*/ 218634 h 1421366"/>
              <a:gd name="connsiteX290" fmla="*/ 2923014 w 7772806"/>
              <a:gd name="connsiteY290" fmla="*/ 218634 h 1421366"/>
              <a:gd name="connsiteX291" fmla="*/ 3040147 w 7772806"/>
              <a:gd name="connsiteY291" fmla="*/ 236530 h 1421366"/>
              <a:gd name="connsiteX292" fmla="*/ 3587779 w 7772806"/>
              <a:gd name="connsiteY292" fmla="*/ 407591 h 1421366"/>
              <a:gd name="connsiteX293" fmla="*/ 3593045 w 7772806"/>
              <a:gd name="connsiteY293" fmla="*/ 417632 h 1421366"/>
              <a:gd name="connsiteX294" fmla="*/ 3585390 w 7772806"/>
              <a:gd name="connsiteY294" fmla="*/ 423260 h 1421366"/>
              <a:gd name="connsiteX295" fmla="*/ 3583000 w 7772806"/>
              <a:gd name="connsiteY295" fmla="*/ 422895 h 1421366"/>
              <a:gd name="connsiteX296" fmla="*/ 3035368 w 7772806"/>
              <a:gd name="connsiteY296" fmla="*/ 251834 h 1421366"/>
              <a:gd name="connsiteX297" fmla="*/ 2923014 w 7772806"/>
              <a:gd name="connsiteY297" fmla="*/ 234708 h 1421366"/>
              <a:gd name="connsiteX298" fmla="*/ 2810661 w 7772806"/>
              <a:gd name="connsiteY298" fmla="*/ 251834 h 1421366"/>
              <a:gd name="connsiteX299" fmla="*/ 2076677 w 7772806"/>
              <a:gd name="connsiteY299" fmla="*/ 481117 h 1421366"/>
              <a:gd name="connsiteX300" fmla="*/ 1959544 w 7772806"/>
              <a:gd name="connsiteY300" fmla="*/ 499053 h 1421366"/>
              <a:gd name="connsiteX301" fmla="*/ 1842412 w 7772806"/>
              <a:gd name="connsiteY301" fmla="*/ 481117 h 1421366"/>
              <a:gd name="connsiteX302" fmla="*/ 1837146 w 7772806"/>
              <a:gd name="connsiteY302" fmla="*/ 471076 h 1421366"/>
              <a:gd name="connsiteX303" fmla="*/ 1847191 w 7772806"/>
              <a:gd name="connsiteY303" fmla="*/ 465812 h 1421366"/>
              <a:gd name="connsiteX304" fmla="*/ 2071898 w 7772806"/>
              <a:gd name="connsiteY304" fmla="*/ 465812 h 1421366"/>
              <a:gd name="connsiteX305" fmla="*/ 2805881 w 7772806"/>
              <a:gd name="connsiteY305" fmla="*/ 236530 h 1421366"/>
              <a:gd name="connsiteX306" fmla="*/ 2923014 w 7772806"/>
              <a:gd name="connsiteY306" fmla="*/ 218634 h 1421366"/>
              <a:gd name="connsiteX307" fmla="*/ 6776894 w 7772806"/>
              <a:gd name="connsiteY307" fmla="*/ 218594 h 1421366"/>
              <a:gd name="connsiteX308" fmla="*/ 6894026 w 7772806"/>
              <a:gd name="connsiteY308" fmla="*/ 236490 h 1421366"/>
              <a:gd name="connsiteX309" fmla="*/ 7441659 w 7772806"/>
              <a:gd name="connsiteY309" fmla="*/ 407551 h 1421366"/>
              <a:gd name="connsiteX310" fmla="*/ 7446924 w 7772806"/>
              <a:gd name="connsiteY310" fmla="*/ 417592 h 1421366"/>
              <a:gd name="connsiteX311" fmla="*/ 7439269 w 7772806"/>
              <a:gd name="connsiteY311" fmla="*/ 423219 h 1421366"/>
              <a:gd name="connsiteX312" fmla="*/ 7436879 w 7772806"/>
              <a:gd name="connsiteY312" fmla="*/ 422855 h 1421366"/>
              <a:gd name="connsiteX313" fmla="*/ 6889247 w 7772806"/>
              <a:gd name="connsiteY313" fmla="*/ 251794 h 1421366"/>
              <a:gd name="connsiteX314" fmla="*/ 6776894 w 7772806"/>
              <a:gd name="connsiteY314" fmla="*/ 234668 h 1421366"/>
              <a:gd name="connsiteX315" fmla="*/ 6664540 w 7772806"/>
              <a:gd name="connsiteY315" fmla="*/ 251794 h 1421366"/>
              <a:gd name="connsiteX316" fmla="*/ 5930556 w 7772806"/>
              <a:gd name="connsiteY316" fmla="*/ 481077 h 1421366"/>
              <a:gd name="connsiteX317" fmla="*/ 5813424 w 7772806"/>
              <a:gd name="connsiteY317" fmla="*/ 499013 h 1421366"/>
              <a:gd name="connsiteX318" fmla="*/ 5696291 w 7772806"/>
              <a:gd name="connsiteY318" fmla="*/ 481077 h 1421366"/>
              <a:gd name="connsiteX319" fmla="*/ 5691025 w 7772806"/>
              <a:gd name="connsiteY319" fmla="*/ 471036 h 1421366"/>
              <a:gd name="connsiteX320" fmla="*/ 5701070 w 7772806"/>
              <a:gd name="connsiteY320" fmla="*/ 465772 h 1421366"/>
              <a:gd name="connsiteX321" fmla="*/ 5925777 w 7772806"/>
              <a:gd name="connsiteY321" fmla="*/ 465772 h 1421366"/>
              <a:gd name="connsiteX322" fmla="*/ 6659761 w 7772806"/>
              <a:gd name="connsiteY322" fmla="*/ 236490 h 1421366"/>
              <a:gd name="connsiteX323" fmla="*/ 6776894 w 7772806"/>
              <a:gd name="connsiteY323" fmla="*/ 218594 h 1421366"/>
              <a:gd name="connsiteX324" fmla="*/ 996076 w 7772806"/>
              <a:gd name="connsiteY324" fmla="*/ 218594 h 1421366"/>
              <a:gd name="connsiteX325" fmla="*/ 1113209 w 7772806"/>
              <a:gd name="connsiteY325" fmla="*/ 236490 h 1421366"/>
              <a:gd name="connsiteX326" fmla="*/ 1660840 w 7772806"/>
              <a:gd name="connsiteY326" fmla="*/ 407551 h 1421366"/>
              <a:gd name="connsiteX327" fmla="*/ 1666106 w 7772806"/>
              <a:gd name="connsiteY327" fmla="*/ 417592 h 1421366"/>
              <a:gd name="connsiteX328" fmla="*/ 1658451 w 7772806"/>
              <a:gd name="connsiteY328" fmla="*/ 423219 h 1421366"/>
              <a:gd name="connsiteX329" fmla="*/ 1656061 w 7772806"/>
              <a:gd name="connsiteY329" fmla="*/ 422855 h 1421366"/>
              <a:gd name="connsiteX330" fmla="*/ 1108429 w 7772806"/>
              <a:gd name="connsiteY330" fmla="*/ 251794 h 1421366"/>
              <a:gd name="connsiteX331" fmla="*/ 996076 w 7772806"/>
              <a:gd name="connsiteY331" fmla="*/ 234668 h 1421366"/>
              <a:gd name="connsiteX332" fmla="*/ 883723 w 7772806"/>
              <a:gd name="connsiteY332" fmla="*/ 251794 h 1421366"/>
              <a:gd name="connsiteX333" fmla="*/ 149739 w 7772806"/>
              <a:gd name="connsiteY333" fmla="*/ 481077 h 1421366"/>
              <a:gd name="connsiteX334" fmla="*/ 149739 w 7772806"/>
              <a:gd name="connsiteY334" fmla="*/ 481117 h 1421366"/>
              <a:gd name="connsiteX335" fmla="*/ 32605 w 7772806"/>
              <a:gd name="connsiteY335" fmla="*/ 499053 h 1421366"/>
              <a:gd name="connsiteX336" fmla="*/ 164 w 7772806"/>
              <a:gd name="connsiteY336" fmla="*/ 497636 h 1421366"/>
              <a:gd name="connsiteX337" fmla="*/ 164 w 7772806"/>
              <a:gd name="connsiteY337" fmla="*/ 481522 h 1421366"/>
              <a:gd name="connsiteX338" fmla="*/ 144960 w 7772806"/>
              <a:gd name="connsiteY338" fmla="*/ 465772 h 1421366"/>
              <a:gd name="connsiteX339" fmla="*/ 878943 w 7772806"/>
              <a:gd name="connsiteY339" fmla="*/ 236490 h 1421366"/>
              <a:gd name="connsiteX340" fmla="*/ 996076 w 7772806"/>
              <a:gd name="connsiteY340" fmla="*/ 218594 h 1421366"/>
              <a:gd name="connsiteX341" fmla="*/ 693767 w 7772806"/>
              <a:gd name="connsiteY341" fmla="*/ 75955 h 1421366"/>
              <a:gd name="connsiteX342" fmla="*/ 698788 w 7772806"/>
              <a:gd name="connsiteY342" fmla="*/ 78587 h 1421366"/>
              <a:gd name="connsiteX343" fmla="*/ 696156 w 7772806"/>
              <a:gd name="connsiteY343" fmla="*/ 83607 h 1421366"/>
              <a:gd name="connsiteX344" fmla="*/ 148523 w 7772806"/>
              <a:gd name="connsiteY344" fmla="*/ 254668 h 1421366"/>
              <a:gd name="connsiteX345" fmla="*/ 148564 w 7772806"/>
              <a:gd name="connsiteY345" fmla="*/ 254668 h 1421366"/>
              <a:gd name="connsiteX346" fmla="*/ 32605 w 7772806"/>
              <a:gd name="connsiteY346" fmla="*/ 272443 h 1421366"/>
              <a:gd name="connsiteX347" fmla="*/ 164 w 7772806"/>
              <a:gd name="connsiteY347" fmla="*/ 271025 h 1421366"/>
              <a:gd name="connsiteX348" fmla="*/ 164 w 7772806"/>
              <a:gd name="connsiteY348" fmla="*/ 262968 h 1421366"/>
              <a:gd name="connsiteX349" fmla="*/ 146134 w 7772806"/>
              <a:gd name="connsiteY349" fmla="*/ 247016 h 1421366"/>
              <a:gd name="connsiteX350" fmla="*/ 4849914 w 7772806"/>
              <a:gd name="connsiteY350" fmla="*/ 81 h 1421366"/>
              <a:gd name="connsiteX351" fmla="*/ 4965872 w 7772806"/>
              <a:gd name="connsiteY351" fmla="*/ 17774 h 1421366"/>
              <a:gd name="connsiteX352" fmla="*/ 5699855 w 7772806"/>
              <a:gd name="connsiteY352" fmla="*/ 247057 h 1421366"/>
              <a:gd name="connsiteX353" fmla="*/ 5926952 w 7772806"/>
              <a:gd name="connsiteY353" fmla="*/ 247057 h 1421366"/>
              <a:gd name="connsiteX354" fmla="*/ 6474584 w 7772806"/>
              <a:gd name="connsiteY354" fmla="*/ 75996 h 1421366"/>
              <a:gd name="connsiteX355" fmla="*/ 6479606 w 7772806"/>
              <a:gd name="connsiteY355" fmla="*/ 78627 h 1421366"/>
              <a:gd name="connsiteX356" fmla="*/ 6476974 w 7772806"/>
              <a:gd name="connsiteY356" fmla="*/ 83648 h 1421366"/>
              <a:gd name="connsiteX357" fmla="*/ 5929342 w 7772806"/>
              <a:gd name="connsiteY357" fmla="*/ 254709 h 1421366"/>
              <a:gd name="connsiteX358" fmla="*/ 5813383 w 7772806"/>
              <a:gd name="connsiteY358" fmla="*/ 272483 h 1421366"/>
              <a:gd name="connsiteX359" fmla="*/ 5697425 w 7772806"/>
              <a:gd name="connsiteY359" fmla="*/ 254709 h 1421366"/>
              <a:gd name="connsiteX360" fmla="*/ 4963442 w 7772806"/>
              <a:gd name="connsiteY360" fmla="*/ 25426 h 1421366"/>
              <a:gd name="connsiteX361" fmla="*/ 4849914 w 7772806"/>
              <a:gd name="connsiteY361" fmla="*/ 8098 h 1421366"/>
              <a:gd name="connsiteX362" fmla="*/ 4736385 w 7772806"/>
              <a:gd name="connsiteY362" fmla="*/ 25426 h 1421366"/>
              <a:gd name="connsiteX363" fmla="*/ 4670488 w 7772806"/>
              <a:gd name="connsiteY363" fmla="*/ 45994 h 1421366"/>
              <a:gd name="connsiteX364" fmla="*/ 4669273 w 7772806"/>
              <a:gd name="connsiteY364" fmla="*/ 46156 h 1421366"/>
              <a:gd name="connsiteX365" fmla="*/ 4669273 w 7772806"/>
              <a:gd name="connsiteY365" fmla="*/ 46197 h 1421366"/>
              <a:gd name="connsiteX366" fmla="*/ 4665425 w 7772806"/>
              <a:gd name="connsiteY366" fmla="*/ 43363 h 1421366"/>
              <a:gd name="connsiteX367" fmla="*/ 4668058 w 7772806"/>
              <a:gd name="connsiteY367" fmla="*/ 38342 h 1421366"/>
              <a:gd name="connsiteX368" fmla="*/ 4733955 w 7772806"/>
              <a:gd name="connsiteY368" fmla="*/ 17774 h 1421366"/>
              <a:gd name="connsiteX369" fmla="*/ 4849914 w 7772806"/>
              <a:gd name="connsiteY369" fmla="*/ 81 h 1421366"/>
              <a:gd name="connsiteX370" fmla="*/ 2922973 w 7772806"/>
              <a:gd name="connsiteY370" fmla="*/ 81 h 1421366"/>
              <a:gd name="connsiteX371" fmla="*/ 3038932 w 7772806"/>
              <a:gd name="connsiteY371" fmla="*/ 17774 h 1421366"/>
              <a:gd name="connsiteX372" fmla="*/ 3772915 w 7772806"/>
              <a:gd name="connsiteY372" fmla="*/ 247057 h 1421366"/>
              <a:gd name="connsiteX373" fmla="*/ 4000012 w 7772806"/>
              <a:gd name="connsiteY373" fmla="*/ 247057 h 1421366"/>
              <a:gd name="connsiteX374" fmla="*/ 4547644 w 7772806"/>
              <a:gd name="connsiteY374" fmla="*/ 75996 h 1421366"/>
              <a:gd name="connsiteX375" fmla="*/ 4552666 w 7772806"/>
              <a:gd name="connsiteY375" fmla="*/ 78627 h 1421366"/>
              <a:gd name="connsiteX376" fmla="*/ 4550034 w 7772806"/>
              <a:gd name="connsiteY376" fmla="*/ 83648 h 1421366"/>
              <a:gd name="connsiteX377" fmla="*/ 4002401 w 7772806"/>
              <a:gd name="connsiteY377" fmla="*/ 254709 h 1421366"/>
              <a:gd name="connsiteX378" fmla="*/ 3886443 w 7772806"/>
              <a:gd name="connsiteY378" fmla="*/ 272483 h 1421366"/>
              <a:gd name="connsiteX379" fmla="*/ 3770485 w 7772806"/>
              <a:gd name="connsiteY379" fmla="*/ 254709 h 1421366"/>
              <a:gd name="connsiteX380" fmla="*/ 3036501 w 7772806"/>
              <a:gd name="connsiteY380" fmla="*/ 25426 h 1421366"/>
              <a:gd name="connsiteX381" fmla="*/ 2922973 w 7772806"/>
              <a:gd name="connsiteY381" fmla="*/ 8098 h 1421366"/>
              <a:gd name="connsiteX382" fmla="*/ 2809445 w 7772806"/>
              <a:gd name="connsiteY382" fmla="*/ 25426 h 1421366"/>
              <a:gd name="connsiteX383" fmla="*/ 2743548 w 7772806"/>
              <a:gd name="connsiteY383" fmla="*/ 45994 h 1421366"/>
              <a:gd name="connsiteX384" fmla="*/ 2742333 w 7772806"/>
              <a:gd name="connsiteY384" fmla="*/ 46156 h 1421366"/>
              <a:gd name="connsiteX385" fmla="*/ 2742333 w 7772806"/>
              <a:gd name="connsiteY385" fmla="*/ 46197 h 1421366"/>
              <a:gd name="connsiteX386" fmla="*/ 2738485 w 7772806"/>
              <a:gd name="connsiteY386" fmla="*/ 43363 h 1421366"/>
              <a:gd name="connsiteX387" fmla="*/ 2741118 w 7772806"/>
              <a:gd name="connsiteY387" fmla="*/ 38342 h 1421366"/>
              <a:gd name="connsiteX388" fmla="*/ 2807015 w 7772806"/>
              <a:gd name="connsiteY388" fmla="*/ 17774 h 1421366"/>
              <a:gd name="connsiteX389" fmla="*/ 2922973 w 7772806"/>
              <a:gd name="connsiteY389" fmla="*/ 81 h 1421366"/>
              <a:gd name="connsiteX390" fmla="*/ 996075 w 7772806"/>
              <a:gd name="connsiteY390" fmla="*/ 81 h 1421366"/>
              <a:gd name="connsiteX391" fmla="*/ 1112034 w 7772806"/>
              <a:gd name="connsiteY391" fmla="*/ 17774 h 1421366"/>
              <a:gd name="connsiteX392" fmla="*/ 1846016 w 7772806"/>
              <a:gd name="connsiteY392" fmla="*/ 247057 h 1421366"/>
              <a:gd name="connsiteX393" fmla="*/ 2073113 w 7772806"/>
              <a:gd name="connsiteY393" fmla="*/ 247057 h 1421366"/>
              <a:gd name="connsiteX394" fmla="*/ 2620745 w 7772806"/>
              <a:gd name="connsiteY394" fmla="*/ 75996 h 1421366"/>
              <a:gd name="connsiteX395" fmla="*/ 2625767 w 7772806"/>
              <a:gd name="connsiteY395" fmla="*/ 78627 h 1421366"/>
              <a:gd name="connsiteX396" fmla="*/ 2623135 w 7772806"/>
              <a:gd name="connsiteY396" fmla="*/ 83648 h 1421366"/>
              <a:gd name="connsiteX397" fmla="*/ 2075503 w 7772806"/>
              <a:gd name="connsiteY397" fmla="*/ 254709 h 1421366"/>
              <a:gd name="connsiteX398" fmla="*/ 1959544 w 7772806"/>
              <a:gd name="connsiteY398" fmla="*/ 272483 h 1421366"/>
              <a:gd name="connsiteX399" fmla="*/ 1843586 w 7772806"/>
              <a:gd name="connsiteY399" fmla="*/ 254709 h 1421366"/>
              <a:gd name="connsiteX400" fmla="*/ 1109604 w 7772806"/>
              <a:gd name="connsiteY400" fmla="*/ 25426 h 1421366"/>
              <a:gd name="connsiteX401" fmla="*/ 996075 w 7772806"/>
              <a:gd name="connsiteY401" fmla="*/ 8098 h 1421366"/>
              <a:gd name="connsiteX402" fmla="*/ 882546 w 7772806"/>
              <a:gd name="connsiteY402" fmla="*/ 25426 h 1421366"/>
              <a:gd name="connsiteX403" fmla="*/ 816650 w 7772806"/>
              <a:gd name="connsiteY403" fmla="*/ 45994 h 1421366"/>
              <a:gd name="connsiteX404" fmla="*/ 815435 w 7772806"/>
              <a:gd name="connsiteY404" fmla="*/ 46156 h 1421366"/>
              <a:gd name="connsiteX405" fmla="*/ 815435 w 7772806"/>
              <a:gd name="connsiteY405" fmla="*/ 46197 h 1421366"/>
              <a:gd name="connsiteX406" fmla="*/ 811587 w 7772806"/>
              <a:gd name="connsiteY406" fmla="*/ 43363 h 1421366"/>
              <a:gd name="connsiteX407" fmla="*/ 814220 w 7772806"/>
              <a:gd name="connsiteY407" fmla="*/ 38342 h 1421366"/>
              <a:gd name="connsiteX408" fmla="*/ 880116 w 7772806"/>
              <a:gd name="connsiteY408" fmla="*/ 17774 h 1421366"/>
              <a:gd name="connsiteX409" fmla="*/ 996075 w 7772806"/>
              <a:gd name="connsiteY409" fmla="*/ 81 h 1421366"/>
              <a:gd name="connsiteX410" fmla="*/ 6776853 w 7772806"/>
              <a:gd name="connsiteY410" fmla="*/ 0 h 1421366"/>
              <a:gd name="connsiteX411" fmla="*/ 6892811 w 7772806"/>
              <a:gd name="connsiteY411" fmla="*/ 17693 h 1421366"/>
              <a:gd name="connsiteX412" fmla="*/ 7626794 w 7772806"/>
              <a:gd name="connsiteY412" fmla="*/ 246976 h 1421366"/>
              <a:gd name="connsiteX413" fmla="*/ 7626794 w 7772806"/>
              <a:gd name="connsiteY413" fmla="*/ 247016 h 1421366"/>
              <a:gd name="connsiteX414" fmla="*/ 7772765 w 7772806"/>
              <a:gd name="connsiteY414" fmla="*/ 262969 h 1421366"/>
              <a:gd name="connsiteX415" fmla="*/ 7772765 w 7772806"/>
              <a:gd name="connsiteY415" fmla="*/ 271026 h 1421366"/>
              <a:gd name="connsiteX416" fmla="*/ 7740322 w 7772806"/>
              <a:gd name="connsiteY416" fmla="*/ 272443 h 1421366"/>
              <a:gd name="connsiteX417" fmla="*/ 7624364 w 7772806"/>
              <a:gd name="connsiteY417" fmla="*/ 254669 h 1421366"/>
              <a:gd name="connsiteX418" fmla="*/ 6890380 w 7772806"/>
              <a:gd name="connsiteY418" fmla="*/ 25386 h 1421366"/>
              <a:gd name="connsiteX419" fmla="*/ 6776853 w 7772806"/>
              <a:gd name="connsiteY419" fmla="*/ 8057 h 1421366"/>
              <a:gd name="connsiteX420" fmla="*/ 6663324 w 7772806"/>
              <a:gd name="connsiteY420" fmla="*/ 25386 h 1421366"/>
              <a:gd name="connsiteX421" fmla="*/ 6597427 w 7772806"/>
              <a:gd name="connsiteY421" fmla="*/ 45954 h 1421366"/>
              <a:gd name="connsiteX422" fmla="*/ 6596212 w 7772806"/>
              <a:gd name="connsiteY422" fmla="*/ 46116 h 1421366"/>
              <a:gd name="connsiteX423" fmla="*/ 6592364 w 7772806"/>
              <a:gd name="connsiteY423" fmla="*/ 43282 h 1421366"/>
              <a:gd name="connsiteX424" fmla="*/ 6594997 w 7772806"/>
              <a:gd name="connsiteY424" fmla="*/ 38261 h 1421366"/>
              <a:gd name="connsiteX425" fmla="*/ 6660894 w 7772806"/>
              <a:gd name="connsiteY425" fmla="*/ 17693 h 1421366"/>
              <a:gd name="connsiteX426" fmla="*/ 6776853 w 7772806"/>
              <a:gd name="connsiteY426" fmla="*/ 0 h 1421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Lst>
            <a:rect l="l" t="t" r="r" b="b"/>
            <a:pathLst>
              <a:path w="7772806" h="1421366">
                <a:moveTo>
                  <a:pt x="995913" y="1076734"/>
                </a:moveTo>
                <a:cubicBezTo>
                  <a:pt x="1038967" y="1076734"/>
                  <a:pt x="1081575" y="1083252"/>
                  <a:pt x="1122645" y="1096087"/>
                </a:cubicBezTo>
                <a:lnTo>
                  <a:pt x="1856627" y="1325370"/>
                </a:lnTo>
                <a:cubicBezTo>
                  <a:pt x="1923861" y="1346383"/>
                  <a:pt x="1994943" y="1346383"/>
                  <a:pt x="2062177" y="1325370"/>
                </a:cubicBezTo>
                <a:lnTo>
                  <a:pt x="2796161" y="1096087"/>
                </a:lnTo>
                <a:cubicBezTo>
                  <a:pt x="2837230" y="1083293"/>
                  <a:pt x="2879879" y="1076775"/>
                  <a:pt x="2922892" y="1076775"/>
                </a:cubicBezTo>
                <a:cubicBezTo>
                  <a:pt x="2965946" y="1076775"/>
                  <a:pt x="3008555" y="1083293"/>
                  <a:pt x="3049624" y="1096128"/>
                </a:cubicBezTo>
                <a:lnTo>
                  <a:pt x="3783608" y="1325410"/>
                </a:lnTo>
                <a:cubicBezTo>
                  <a:pt x="3850841" y="1346423"/>
                  <a:pt x="3921923" y="1346423"/>
                  <a:pt x="3989157" y="1325410"/>
                </a:cubicBezTo>
                <a:lnTo>
                  <a:pt x="4723141" y="1096128"/>
                </a:lnTo>
                <a:cubicBezTo>
                  <a:pt x="4764210" y="1083334"/>
                  <a:pt x="4806819" y="1076815"/>
                  <a:pt x="4849873" y="1076815"/>
                </a:cubicBezTo>
                <a:cubicBezTo>
                  <a:pt x="4892927" y="1076815"/>
                  <a:pt x="4935535" y="1083334"/>
                  <a:pt x="4976605" y="1096168"/>
                </a:cubicBezTo>
                <a:lnTo>
                  <a:pt x="5710588" y="1325451"/>
                </a:lnTo>
                <a:cubicBezTo>
                  <a:pt x="5777822" y="1346464"/>
                  <a:pt x="5848904" y="1346464"/>
                  <a:pt x="5916137" y="1325451"/>
                </a:cubicBezTo>
                <a:lnTo>
                  <a:pt x="6650121" y="1096168"/>
                </a:lnTo>
                <a:cubicBezTo>
                  <a:pt x="6691190" y="1083374"/>
                  <a:pt x="6733799" y="1076855"/>
                  <a:pt x="6776853" y="1076855"/>
                </a:cubicBezTo>
                <a:cubicBezTo>
                  <a:pt x="6819907" y="1076855"/>
                  <a:pt x="6862515" y="1083374"/>
                  <a:pt x="6903584" y="1096209"/>
                </a:cubicBezTo>
                <a:lnTo>
                  <a:pt x="7637568" y="1325491"/>
                </a:lnTo>
                <a:lnTo>
                  <a:pt x="7637446" y="1325329"/>
                </a:lnTo>
                <a:cubicBezTo>
                  <a:pt x="7681594" y="1339136"/>
                  <a:pt x="7727362" y="1343832"/>
                  <a:pt x="7772643" y="1339500"/>
                </a:cubicBezTo>
                <a:lnTo>
                  <a:pt x="7772643" y="1420111"/>
                </a:lnTo>
                <a:cubicBezTo>
                  <a:pt x="7761829" y="1420921"/>
                  <a:pt x="7751015" y="1421366"/>
                  <a:pt x="7740201" y="1421366"/>
                </a:cubicBezTo>
                <a:cubicBezTo>
                  <a:pt x="7697552" y="1421366"/>
                  <a:pt x="7654943" y="1414888"/>
                  <a:pt x="7613469" y="1401932"/>
                </a:cubicBezTo>
                <a:lnTo>
                  <a:pt x="6879486" y="1172650"/>
                </a:lnTo>
                <a:cubicBezTo>
                  <a:pt x="6846193" y="1162244"/>
                  <a:pt x="6811604" y="1156981"/>
                  <a:pt x="6776731" y="1156981"/>
                </a:cubicBezTo>
                <a:cubicBezTo>
                  <a:pt x="6741859" y="1156981"/>
                  <a:pt x="6707270" y="1162244"/>
                  <a:pt x="6673977" y="1172650"/>
                </a:cubicBezTo>
                <a:lnTo>
                  <a:pt x="5939993" y="1401932"/>
                </a:lnTo>
                <a:cubicBezTo>
                  <a:pt x="5898519" y="1414888"/>
                  <a:pt x="5855910" y="1421366"/>
                  <a:pt x="5813261" y="1421366"/>
                </a:cubicBezTo>
                <a:cubicBezTo>
                  <a:pt x="5770612" y="1421366"/>
                  <a:pt x="5728004" y="1414888"/>
                  <a:pt x="5686529" y="1401932"/>
                </a:cubicBezTo>
                <a:lnTo>
                  <a:pt x="4952546" y="1172650"/>
                </a:lnTo>
                <a:cubicBezTo>
                  <a:pt x="4919253" y="1162244"/>
                  <a:pt x="4884664" y="1156981"/>
                  <a:pt x="4849792" y="1156981"/>
                </a:cubicBezTo>
                <a:cubicBezTo>
                  <a:pt x="4814919" y="1156981"/>
                  <a:pt x="4780330" y="1162244"/>
                  <a:pt x="4747037" y="1172650"/>
                </a:cubicBezTo>
                <a:lnTo>
                  <a:pt x="4013054" y="1401932"/>
                </a:lnTo>
                <a:cubicBezTo>
                  <a:pt x="3971579" y="1414888"/>
                  <a:pt x="3928971" y="1421366"/>
                  <a:pt x="3886322" y="1421366"/>
                </a:cubicBezTo>
                <a:cubicBezTo>
                  <a:pt x="3843673" y="1421366"/>
                  <a:pt x="3801064" y="1414888"/>
                  <a:pt x="3759590" y="1401932"/>
                </a:cubicBezTo>
                <a:lnTo>
                  <a:pt x="3025606" y="1172650"/>
                </a:lnTo>
                <a:cubicBezTo>
                  <a:pt x="2992313" y="1162244"/>
                  <a:pt x="2957765" y="1156981"/>
                  <a:pt x="2922852" y="1156981"/>
                </a:cubicBezTo>
                <a:cubicBezTo>
                  <a:pt x="2887979" y="1156981"/>
                  <a:pt x="2853390" y="1162244"/>
                  <a:pt x="2820097" y="1172650"/>
                </a:cubicBezTo>
                <a:lnTo>
                  <a:pt x="2086114" y="1401932"/>
                </a:lnTo>
                <a:cubicBezTo>
                  <a:pt x="2044639" y="1414888"/>
                  <a:pt x="2002031" y="1421366"/>
                  <a:pt x="1959382" y="1421366"/>
                </a:cubicBezTo>
                <a:cubicBezTo>
                  <a:pt x="1916733" y="1421366"/>
                  <a:pt x="1874125" y="1414888"/>
                  <a:pt x="1832650" y="1401932"/>
                </a:cubicBezTo>
                <a:lnTo>
                  <a:pt x="1098667" y="1172650"/>
                </a:lnTo>
                <a:cubicBezTo>
                  <a:pt x="1065374" y="1162244"/>
                  <a:pt x="1030785" y="1156981"/>
                  <a:pt x="995913" y="1156981"/>
                </a:cubicBezTo>
                <a:cubicBezTo>
                  <a:pt x="961040" y="1156981"/>
                  <a:pt x="926451" y="1162244"/>
                  <a:pt x="893158" y="1172650"/>
                </a:cubicBezTo>
                <a:lnTo>
                  <a:pt x="159174" y="1401932"/>
                </a:lnTo>
                <a:cubicBezTo>
                  <a:pt x="117701" y="1414888"/>
                  <a:pt x="75052" y="1421366"/>
                  <a:pt x="32442" y="1421366"/>
                </a:cubicBezTo>
                <a:cubicBezTo>
                  <a:pt x="21628" y="1421366"/>
                  <a:pt x="10814" y="1420961"/>
                  <a:pt x="0" y="1420111"/>
                </a:cubicBezTo>
                <a:lnTo>
                  <a:pt x="0" y="1339500"/>
                </a:lnTo>
                <a:cubicBezTo>
                  <a:pt x="45282" y="1343792"/>
                  <a:pt x="91049" y="1339136"/>
                  <a:pt x="135197" y="1325329"/>
                </a:cubicBezTo>
                <a:lnTo>
                  <a:pt x="869180" y="1096047"/>
                </a:lnTo>
                <a:cubicBezTo>
                  <a:pt x="910250" y="1083252"/>
                  <a:pt x="952858" y="1076734"/>
                  <a:pt x="995913" y="1076734"/>
                </a:cubicBezTo>
                <a:close/>
                <a:moveTo>
                  <a:pt x="996074" y="862310"/>
                </a:moveTo>
                <a:cubicBezTo>
                  <a:pt x="1038278" y="862310"/>
                  <a:pt x="1080076" y="868667"/>
                  <a:pt x="1120376" y="881258"/>
                </a:cubicBezTo>
                <a:lnTo>
                  <a:pt x="1854359" y="1110541"/>
                </a:lnTo>
                <a:cubicBezTo>
                  <a:pt x="1923173" y="1132040"/>
                  <a:pt x="1995915" y="1132040"/>
                  <a:pt x="2064688" y="1110541"/>
                </a:cubicBezTo>
                <a:lnTo>
                  <a:pt x="2798672" y="881258"/>
                </a:lnTo>
                <a:cubicBezTo>
                  <a:pt x="2838972" y="868707"/>
                  <a:pt x="2880810" y="862310"/>
                  <a:pt x="2923014" y="862310"/>
                </a:cubicBezTo>
                <a:cubicBezTo>
                  <a:pt x="2965217" y="862310"/>
                  <a:pt x="3007016" y="868667"/>
                  <a:pt x="3047316" y="881258"/>
                </a:cubicBezTo>
                <a:lnTo>
                  <a:pt x="3781299" y="1110541"/>
                </a:lnTo>
                <a:cubicBezTo>
                  <a:pt x="3850112" y="1132040"/>
                  <a:pt x="3922814" y="1132040"/>
                  <a:pt x="3991628" y="1110541"/>
                </a:cubicBezTo>
                <a:lnTo>
                  <a:pt x="4725611" y="881258"/>
                </a:lnTo>
                <a:cubicBezTo>
                  <a:pt x="4765911" y="868707"/>
                  <a:pt x="4807750" y="862310"/>
                  <a:pt x="4849954" y="862310"/>
                </a:cubicBezTo>
                <a:cubicBezTo>
                  <a:pt x="4892157" y="862310"/>
                  <a:pt x="4933956" y="868667"/>
                  <a:pt x="4974255" y="881258"/>
                </a:cubicBezTo>
                <a:lnTo>
                  <a:pt x="5708239" y="1110541"/>
                </a:lnTo>
                <a:cubicBezTo>
                  <a:pt x="5777052" y="1132040"/>
                  <a:pt x="5849754" y="1132040"/>
                  <a:pt x="5918567" y="1110541"/>
                </a:cubicBezTo>
                <a:lnTo>
                  <a:pt x="6652551" y="881258"/>
                </a:lnTo>
                <a:cubicBezTo>
                  <a:pt x="6692851" y="868707"/>
                  <a:pt x="6734690" y="862310"/>
                  <a:pt x="6776893" y="862310"/>
                </a:cubicBezTo>
                <a:cubicBezTo>
                  <a:pt x="6819096" y="862310"/>
                  <a:pt x="6860895" y="868667"/>
                  <a:pt x="6901195" y="881258"/>
                </a:cubicBezTo>
                <a:lnTo>
                  <a:pt x="7635178" y="1110541"/>
                </a:lnTo>
                <a:lnTo>
                  <a:pt x="7635219" y="1110541"/>
                </a:lnTo>
                <a:cubicBezTo>
                  <a:pt x="7680136" y="1124550"/>
                  <a:pt x="7726714" y="1129368"/>
                  <a:pt x="7772806" y="1125076"/>
                </a:cubicBezTo>
                <a:lnTo>
                  <a:pt x="7772806" y="1189573"/>
                </a:lnTo>
                <a:cubicBezTo>
                  <a:pt x="7761991" y="1190423"/>
                  <a:pt x="7751177" y="1190869"/>
                  <a:pt x="7740363" y="1190869"/>
                </a:cubicBezTo>
                <a:cubicBezTo>
                  <a:pt x="7698524" y="1190869"/>
                  <a:pt x="7656685" y="1184512"/>
                  <a:pt x="7616021" y="1171799"/>
                </a:cubicBezTo>
                <a:lnTo>
                  <a:pt x="6882037" y="942516"/>
                </a:lnTo>
                <a:cubicBezTo>
                  <a:pt x="6847975" y="931868"/>
                  <a:pt x="6812616" y="926483"/>
                  <a:pt x="6776893" y="926483"/>
                </a:cubicBezTo>
                <a:cubicBezTo>
                  <a:pt x="6741170" y="926483"/>
                  <a:pt x="6705811" y="931868"/>
                  <a:pt x="6671708" y="942516"/>
                </a:cubicBezTo>
                <a:lnTo>
                  <a:pt x="5937725" y="1171799"/>
                </a:lnTo>
                <a:cubicBezTo>
                  <a:pt x="5897101" y="1184512"/>
                  <a:pt x="5855262" y="1190869"/>
                  <a:pt x="5813423" y="1190869"/>
                </a:cubicBezTo>
                <a:cubicBezTo>
                  <a:pt x="5771584" y="1190869"/>
                  <a:pt x="5729745" y="1184512"/>
                  <a:pt x="5689081" y="1171799"/>
                </a:cubicBezTo>
                <a:lnTo>
                  <a:pt x="4955098" y="942516"/>
                </a:lnTo>
                <a:cubicBezTo>
                  <a:pt x="4921035" y="931868"/>
                  <a:pt x="4885677" y="926483"/>
                  <a:pt x="4849954" y="926483"/>
                </a:cubicBezTo>
                <a:cubicBezTo>
                  <a:pt x="4814230" y="926483"/>
                  <a:pt x="4778872" y="931868"/>
                  <a:pt x="4744769" y="942516"/>
                </a:cubicBezTo>
                <a:lnTo>
                  <a:pt x="4010785" y="1171799"/>
                </a:lnTo>
                <a:cubicBezTo>
                  <a:pt x="3970161" y="1184512"/>
                  <a:pt x="3928322" y="1190869"/>
                  <a:pt x="3886484" y="1190869"/>
                </a:cubicBezTo>
                <a:cubicBezTo>
                  <a:pt x="3844645" y="1190869"/>
                  <a:pt x="3802806" y="1184512"/>
                  <a:pt x="3762142" y="1171799"/>
                </a:cubicBezTo>
                <a:lnTo>
                  <a:pt x="3028158" y="942516"/>
                </a:lnTo>
                <a:cubicBezTo>
                  <a:pt x="2994096" y="931868"/>
                  <a:pt x="2958697" y="926483"/>
                  <a:pt x="2923014" y="926483"/>
                </a:cubicBezTo>
                <a:cubicBezTo>
                  <a:pt x="2887291" y="926483"/>
                  <a:pt x="2851932" y="931868"/>
                  <a:pt x="2817829" y="942516"/>
                </a:cubicBezTo>
                <a:lnTo>
                  <a:pt x="2083846" y="1171799"/>
                </a:lnTo>
                <a:cubicBezTo>
                  <a:pt x="2043222" y="1184512"/>
                  <a:pt x="2001383" y="1190869"/>
                  <a:pt x="1959544" y="1190869"/>
                </a:cubicBezTo>
                <a:cubicBezTo>
                  <a:pt x="1917705" y="1190869"/>
                  <a:pt x="1875866" y="1184512"/>
                  <a:pt x="1835202" y="1171799"/>
                </a:cubicBezTo>
                <a:lnTo>
                  <a:pt x="1101218" y="942516"/>
                </a:lnTo>
                <a:cubicBezTo>
                  <a:pt x="1067156" y="931868"/>
                  <a:pt x="1031798" y="926483"/>
                  <a:pt x="996074" y="926483"/>
                </a:cubicBezTo>
                <a:cubicBezTo>
                  <a:pt x="960351" y="926483"/>
                  <a:pt x="924993" y="931868"/>
                  <a:pt x="890891" y="942516"/>
                </a:cubicBezTo>
                <a:lnTo>
                  <a:pt x="156906" y="1171799"/>
                </a:lnTo>
                <a:cubicBezTo>
                  <a:pt x="116282" y="1184512"/>
                  <a:pt x="74443" y="1190869"/>
                  <a:pt x="32605" y="1190869"/>
                </a:cubicBezTo>
                <a:cubicBezTo>
                  <a:pt x="21790" y="1190869"/>
                  <a:pt x="10976" y="1190423"/>
                  <a:pt x="162" y="1189573"/>
                </a:cubicBezTo>
                <a:lnTo>
                  <a:pt x="162" y="1125076"/>
                </a:lnTo>
                <a:cubicBezTo>
                  <a:pt x="46254" y="1129368"/>
                  <a:pt x="92832" y="1124590"/>
                  <a:pt x="137748" y="1110541"/>
                </a:cubicBezTo>
                <a:lnTo>
                  <a:pt x="871732" y="881258"/>
                </a:lnTo>
                <a:cubicBezTo>
                  <a:pt x="912032" y="868707"/>
                  <a:pt x="953871" y="862310"/>
                  <a:pt x="996074" y="862310"/>
                </a:cubicBezTo>
                <a:close/>
                <a:moveTo>
                  <a:pt x="7062030" y="725745"/>
                </a:moveTo>
                <a:lnTo>
                  <a:pt x="7630400" y="903284"/>
                </a:lnTo>
                <a:lnTo>
                  <a:pt x="7630359" y="903325"/>
                </a:lnTo>
                <a:cubicBezTo>
                  <a:pt x="7676856" y="917860"/>
                  <a:pt x="7725053" y="922921"/>
                  <a:pt x="7772765" y="918670"/>
                </a:cubicBezTo>
                <a:lnTo>
                  <a:pt x="7772765" y="950898"/>
                </a:lnTo>
                <a:cubicBezTo>
                  <a:pt x="7761951" y="951789"/>
                  <a:pt x="7751137" y="952274"/>
                  <a:pt x="7740323" y="952274"/>
                </a:cubicBezTo>
                <a:cubicBezTo>
                  <a:pt x="7700104" y="952274"/>
                  <a:pt x="7659885" y="946161"/>
                  <a:pt x="7620800" y="933933"/>
                </a:cubicBezTo>
                <a:lnTo>
                  <a:pt x="7052431" y="756394"/>
                </a:lnTo>
                <a:cubicBezTo>
                  <a:pt x="7043966" y="753722"/>
                  <a:pt x="7039267" y="744734"/>
                  <a:pt x="7041900" y="736272"/>
                </a:cubicBezTo>
                <a:cubicBezTo>
                  <a:pt x="7044574" y="727810"/>
                  <a:pt x="7053565" y="723113"/>
                  <a:pt x="7062030" y="725745"/>
                </a:cubicBezTo>
                <a:close/>
                <a:moveTo>
                  <a:pt x="6776853" y="655782"/>
                </a:moveTo>
                <a:cubicBezTo>
                  <a:pt x="6817436" y="655782"/>
                  <a:pt x="6857655" y="661896"/>
                  <a:pt x="6896375" y="674002"/>
                </a:cubicBezTo>
                <a:cubicBezTo>
                  <a:pt x="6904840" y="676674"/>
                  <a:pt x="6909539" y="685662"/>
                  <a:pt x="6906906" y="694124"/>
                </a:cubicBezTo>
                <a:cubicBezTo>
                  <a:pt x="6904759" y="700966"/>
                  <a:pt x="6898441" y="705380"/>
                  <a:pt x="6891596" y="705380"/>
                </a:cubicBezTo>
                <a:cubicBezTo>
                  <a:pt x="6890016" y="705380"/>
                  <a:pt x="6888396" y="705137"/>
                  <a:pt x="6886817" y="704651"/>
                </a:cubicBezTo>
                <a:cubicBezTo>
                  <a:pt x="6851174" y="693517"/>
                  <a:pt x="6814196" y="687889"/>
                  <a:pt x="6776853" y="687889"/>
                </a:cubicBezTo>
                <a:cubicBezTo>
                  <a:pt x="6739509" y="687889"/>
                  <a:pt x="6702531" y="693517"/>
                  <a:pt x="6666889" y="704651"/>
                </a:cubicBezTo>
                <a:lnTo>
                  <a:pt x="5932905" y="933933"/>
                </a:lnTo>
                <a:cubicBezTo>
                  <a:pt x="5893821" y="946161"/>
                  <a:pt x="5853601" y="952274"/>
                  <a:pt x="5813383" y="952274"/>
                </a:cubicBezTo>
                <a:cubicBezTo>
                  <a:pt x="5773164" y="952274"/>
                  <a:pt x="5732945" y="946161"/>
                  <a:pt x="5693860" y="933933"/>
                </a:cubicBezTo>
                <a:lnTo>
                  <a:pt x="5125491" y="756394"/>
                </a:lnTo>
                <a:cubicBezTo>
                  <a:pt x="5117026" y="753722"/>
                  <a:pt x="5112327" y="744734"/>
                  <a:pt x="5114960" y="736272"/>
                </a:cubicBezTo>
                <a:cubicBezTo>
                  <a:pt x="5117634" y="727810"/>
                  <a:pt x="5126625" y="723113"/>
                  <a:pt x="5135090" y="725745"/>
                </a:cubicBezTo>
                <a:lnTo>
                  <a:pt x="5703460" y="903284"/>
                </a:lnTo>
                <a:cubicBezTo>
                  <a:pt x="5775392" y="925755"/>
                  <a:pt x="5851415" y="925755"/>
                  <a:pt x="5923347" y="903284"/>
                </a:cubicBezTo>
                <a:lnTo>
                  <a:pt x="6657330" y="674002"/>
                </a:lnTo>
                <a:cubicBezTo>
                  <a:pt x="6696050" y="661936"/>
                  <a:pt x="6736269" y="655782"/>
                  <a:pt x="6776853" y="655782"/>
                </a:cubicBezTo>
                <a:close/>
                <a:moveTo>
                  <a:pt x="996076" y="655782"/>
                </a:moveTo>
                <a:cubicBezTo>
                  <a:pt x="1036659" y="655782"/>
                  <a:pt x="1076878" y="661896"/>
                  <a:pt x="1115599" y="674002"/>
                </a:cubicBezTo>
                <a:cubicBezTo>
                  <a:pt x="1124064" y="676674"/>
                  <a:pt x="1128762" y="685662"/>
                  <a:pt x="1126128" y="694124"/>
                </a:cubicBezTo>
                <a:cubicBezTo>
                  <a:pt x="1123983" y="700966"/>
                  <a:pt x="1117664" y="705380"/>
                  <a:pt x="1110818" y="705380"/>
                </a:cubicBezTo>
                <a:cubicBezTo>
                  <a:pt x="1109240" y="705380"/>
                  <a:pt x="1107620" y="705137"/>
                  <a:pt x="1106040" y="704651"/>
                </a:cubicBezTo>
                <a:cubicBezTo>
                  <a:pt x="1070398" y="693517"/>
                  <a:pt x="1033418" y="687889"/>
                  <a:pt x="996076" y="687889"/>
                </a:cubicBezTo>
                <a:cubicBezTo>
                  <a:pt x="958733" y="687889"/>
                  <a:pt x="921754" y="693517"/>
                  <a:pt x="886112" y="704651"/>
                </a:cubicBezTo>
                <a:lnTo>
                  <a:pt x="152128" y="933933"/>
                </a:lnTo>
                <a:lnTo>
                  <a:pt x="152128" y="933893"/>
                </a:lnTo>
                <a:cubicBezTo>
                  <a:pt x="113044" y="946120"/>
                  <a:pt x="72824" y="952234"/>
                  <a:pt x="32605" y="952234"/>
                </a:cubicBezTo>
                <a:cubicBezTo>
                  <a:pt x="21791" y="952234"/>
                  <a:pt x="10978" y="951748"/>
                  <a:pt x="164" y="950857"/>
                </a:cubicBezTo>
                <a:lnTo>
                  <a:pt x="164" y="918629"/>
                </a:lnTo>
                <a:cubicBezTo>
                  <a:pt x="47876" y="922880"/>
                  <a:pt x="96074" y="917819"/>
                  <a:pt x="142570" y="903284"/>
                </a:cubicBezTo>
                <a:lnTo>
                  <a:pt x="876554" y="674002"/>
                </a:lnTo>
                <a:cubicBezTo>
                  <a:pt x="915274" y="661936"/>
                  <a:pt x="955493" y="655782"/>
                  <a:pt x="996076" y="655782"/>
                </a:cubicBezTo>
                <a:close/>
                <a:moveTo>
                  <a:pt x="4849914" y="655741"/>
                </a:moveTo>
                <a:cubicBezTo>
                  <a:pt x="4890497" y="655741"/>
                  <a:pt x="4930716" y="661855"/>
                  <a:pt x="4969436" y="673961"/>
                </a:cubicBezTo>
                <a:cubicBezTo>
                  <a:pt x="4977901" y="676633"/>
                  <a:pt x="4982599" y="685621"/>
                  <a:pt x="4979967" y="694083"/>
                </a:cubicBezTo>
                <a:cubicBezTo>
                  <a:pt x="4977820" y="700925"/>
                  <a:pt x="4971502" y="705339"/>
                  <a:pt x="4964656" y="705339"/>
                </a:cubicBezTo>
                <a:cubicBezTo>
                  <a:pt x="4963077" y="705339"/>
                  <a:pt x="4961457" y="705096"/>
                  <a:pt x="4959877" y="704610"/>
                </a:cubicBezTo>
                <a:cubicBezTo>
                  <a:pt x="4924235" y="693476"/>
                  <a:pt x="4887257" y="687848"/>
                  <a:pt x="4849914" y="687848"/>
                </a:cubicBezTo>
                <a:cubicBezTo>
                  <a:pt x="4812570" y="687848"/>
                  <a:pt x="4775592" y="693476"/>
                  <a:pt x="4739950" y="704610"/>
                </a:cubicBezTo>
                <a:lnTo>
                  <a:pt x="4005966" y="933892"/>
                </a:lnTo>
                <a:cubicBezTo>
                  <a:pt x="3966881" y="946120"/>
                  <a:pt x="3926662" y="952233"/>
                  <a:pt x="3886444" y="952233"/>
                </a:cubicBezTo>
                <a:cubicBezTo>
                  <a:pt x="3846225" y="952233"/>
                  <a:pt x="3806006" y="946120"/>
                  <a:pt x="3766921" y="933892"/>
                </a:cubicBezTo>
                <a:lnTo>
                  <a:pt x="3198552" y="756353"/>
                </a:lnTo>
                <a:cubicBezTo>
                  <a:pt x="3190087" y="753681"/>
                  <a:pt x="3185388" y="744693"/>
                  <a:pt x="3188021" y="736231"/>
                </a:cubicBezTo>
                <a:cubicBezTo>
                  <a:pt x="3190694" y="727769"/>
                  <a:pt x="3199686" y="723072"/>
                  <a:pt x="3208151" y="725704"/>
                </a:cubicBezTo>
                <a:lnTo>
                  <a:pt x="3776520" y="903243"/>
                </a:lnTo>
                <a:cubicBezTo>
                  <a:pt x="3848452" y="925714"/>
                  <a:pt x="3924475" y="925714"/>
                  <a:pt x="3996407" y="903243"/>
                </a:cubicBezTo>
                <a:lnTo>
                  <a:pt x="4730391" y="673961"/>
                </a:lnTo>
                <a:cubicBezTo>
                  <a:pt x="4769111" y="661895"/>
                  <a:pt x="4809330" y="655741"/>
                  <a:pt x="4849914" y="655741"/>
                </a:cubicBezTo>
                <a:close/>
                <a:moveTo>
                  <a:pt x="2922973" y="655741"/>
                </a:moveTo>
                <a:cubicBezTo>
                  <a:pt x="2963557" y="655741"/>
                  <a:pt x="3003776" y="661855"/>
                  <a:pt x="3042496" y="673961"/>
                </a:cubicBezTo>
                <a:cubicBezTo>
                  <a:pt x="3050961" y="676633"/>
                  <a:pt x="3055659" y="685621"/>
                  <a:pt x="3053026" y="694083"/>
                </a:cubicBezTo>
                <a:cubicBezTo>
                  <a:pt x="3050880" y="700925"/>
                  <a:pt x="3044561" y="705339"/>
                  <a:pt x="3037716" y="705339"/>
                </a:cubicBezTo>
                <a:cubicBezTo>
                  <a:pt x="3036137" y="705339"/>
                  <a:pt x="3034517" y="705096"/>
                  <a:pt x="3032937" y="704610"/>
                </a:cubicBezTo>
                <a:cubicBezTo>
                  <a:pt x="2997295" y="693476"/>
                  <a:pt x="2960317" y="687848"/>
                  <a:pt x="2922973" y="687848"/>
                </a:cubicBezTo>
                <a:cubicBezTo>
                  <a:pt x="2885630" y="687848"/>
                  <a:pt x="2848652" y="693476"/>
                  <a:pt x="2813010" y="704610"/>
                </a:cubicBezTo>
                <a:lnTo>
                  <a:pt x="2079026" y="933892"/>
                </a:lnTo>
                <a:cubicBezTo>
                  <a:pt x="2039941" y="946120"/>
                  <a:pt x="1999722" y="952233"/>
                  <a:pt x="1959504" y="952233"/>
                </a:cubicBezTo>
                <a:cubicBezTo>
                  <a:pt x="1919285" y="952233"/>
                  <a:pt x="1879066" y="946120"/>
                  <a:pt x="1839981" y="933892"/>
                </a:cubicBezTo>
                <a:lnTo>
                  <a:pt x="1271613" y="756353"/>
                </a:lnTo>
                <a:cubicBezTo>
                  <a:pt x="1263148" y="753681"/>
                  <a:pt x="1258449" y="744693"/>
                  <a:pt x="1261082" y="736231"/>
                </a:cubicBezTo>
                <a:cubicBezTo>
                  <a:pt x="1263754" y="727769"/>
                  <a:pt x="1272747" y="723072"/>
                  <a:pt x="1281212" y="725704"/>
                </a:cubicBezTo>
                <a:lnTo>
                  <a:pt x="1849580" y="903243"/>
                </a:lnTo>
                <a:cubicBezTo>
                  <a:pt x="1921512" y="925714"/>
                  <a:pt x="1997535" y="925714"/>
                  <a:pt x="2069468" y="903243"/>
                </a:cubicBezTo>
                <a:lnTo>
                  <a:pt x="2803451" y="673961"/>
                </a:lnTo>
                <a:cubicBezTo>
                  <a:pt x="2842171" y="661895"/>
                  <a:pt x="2882390" y="655741"/>
                  <a:pt x="2922973" y="655741"/>
                </a:cubicBezTo>
                <a:close/>
                <a:moveTo>
                  <a:pt x="6259031" y="580029"/>
                </a:moveTo>
                <a:lnTo>
                  <a:pt x="6259071" y="580029"/>
                </a:lnTo>
                <a:lnTo>
                  <a:pt x="6259062" y="580032"/>
                </a:lnTo>
                <a:close/>
                <a:moveTo>
                  <a:pt x="478213" y="580029"/>
                </a:moveTo>
                <a:cubicBezTo>
                  <a:pt x="484571" y="578045"/>
                  <a:pt x="491335" y="581567"/>
                  <a:pt x="493320" y="587924"/>
                </a:cubicBezTo>
                <a:cubicBezTo>
                  <a:pt x="495305" y="594240"/>
                  <a:pt x="491780" y="601001"/>
                  <a:pt x="485423" y="602985"/>
                </a:cubicBezTo>
                <a:lnTo>
                  <a:pt x="150915" y="707485"/>
                </a:lnTo>
                <a:lnTo>
                  <a:pt x="150954" y="707485"/>
                </a:lnTo>
                <a:cubicBezTo>
                  <a:pt x="112234" y="719590"/>
                  <a:pt x="72420" y="725623"/>
                  <a:pt x="32605" y="725623"/>
                </a:cubicBezTo>
                <a:cubicBezTo>
                  <a:pt x="21791" y="725623"/>
                  <a:pt x="10978" y="725137"/>
                  <a:pt x="164" y="724246"/>
                </a:cubicBezTo>
                <a:lnTo>
                  <a:pt x="164" y="700075"/>
                </a:lnTo>
                <a:cubicBezTo>
                  <a:pt x="48280" y="704327"/>
                  <a:pt x="96884" y="699144"/>
                  <a:pt x="143704" y="684528"/>
                </a:cubicBezTo>
                <a:close/>
                <a:moveTo>
                  <a:pt x="7628010" y="465731"/>
                </a:moveTo>
                <a:cubicBezTo>
                  <a:pt x="7675276" y="480509"/>
                  <a:pt x="7724284" y="485692"/>
                  <a:pt x="7772806" y="481481"/>
                </a:cubicBezTo>
                <a:lnTo>
                  <a:pt x="7772806" y="497595"/>
                </a:lnTo>
                <a:cubicBezTo>
                  <a:pt x="7761992" y="498526"/>
                  <a:pt x="7751178" y="499012"/>
                  <a:pt x="7740364" y="499012"/>
                </a:cubicBezTo>
                <a:cubicBezTo>
                  <a:pt x="7700955" y="499012"/>
                  <a:pt x="7661546" y="493061"/>
                  <a:pt x="7623231" y="481076"/>
                </a:cubicBezTo>
                <a:cubicBezTo>
                  <a:pt x="7619018" y="479781"/>
                  <a:pt x="7616629" y="475246"/>
                  <a:pt x="7617965" y="471035"/>
                </a:cubicBezTo>
                <a:cubicBezTo>
                  <a:pt x="7619262" y="466784"/>
                  <a:pt x="7623798" y="464436"/>
                  <a:pt x="7628010" y="465772"/>
                </a:cubicBezTo>
                <a:close/>
                <a:moveTo>
                  <a:pt x="6776853" y="437188"/>
                </a:moveTo>
                <a:cubicBezTo>
                  <a:pt x="6817031" y="437188"/>
                  <a:pt x="6856845" y="443261"/>
                  <a:pt x="6895201" y="455246"/>
                </a:cubicBezTo>
                <a:lnTo>
                  <a:pt x="7629184" y="684528"/>
                </a:lnTo>
                <a:lnTo>
                  <a:pt x="7629224" y="684528"/>
                </a:lnTo>
                <a:cubicBezTo>
                  <a:pt x="7676086" y="699185"/>
                  <a:pt x="7724689" y="704327"/>
                  <a:pt x="7772806" y="700075"/>
                </a:cubicBezTo>
                <a:lnTo>
                  <a:pt x="7772806" y="724247"/>
                </a:lnTo>
                <a:cubicBezTo>
                  <a:pt x="7761991" y="725137"/>
                  <a:pt x="7751177" y="725623"/>
                  <a:pt x="7740363" y="725623"/>
                </a:cubicBezTo>
                <a:cubicBezTo>
                  <a:pt x="7700549" y="725623"/>
                  <a:pt x="7660735" y="719591"/>
                  <a:pt x="7622015" y="707485"/>
                </a:cubicBezTo>
                <a:lnTo>
                  <a:pt x="6888032" y="478202"/>
                </a:lnTo>
                <a:cubicBezTo>
                  <a:pt x="6852025" y="466947"/>
                  <a:pt x="6814641" y="461238"/>
                  <a:pt x="6776893" y="461238"/>
                </a:cubicBezTo>
                <a:cubicBezTo>
                  <a:pt x="6739145" y="461238"/>
                  <a:pt x="6701761" y="466947"/>
                  <a:pt x="6665755" y="478202"/>
                </a:cubicBezTo>
                <a:lnTo>
                  <a:pt x="6419176" y="555210"/>
                </a:lnTo>
                <a:cubicBezTo>
                  <a:pt x="6417962" y="555615"/>
                  <a:pt x="6416746" y="555777"/>
                  <a:pt x="6415572" y="555777"/>
                </a:cubicBezTo>
                <a:cubicBezTo>
                  <a:pt x="6410428" y="555777"/>
                  <a:pt x="6405689" y="552457"/>
                  <a:pt x="6404069" y="547315"/>
                </a:cubicBezTo>
                <a:cubicBezTo>
                  <a:pt x="6402084" y="540999"/>
                  <a:pt x="6405608" y="534237"/>
                  <a:pt x="6411967" y="532253"/>
                </a:cubicBezTo>
                <a:lnTo>
                  <a:pt x="6658505" y="455246"/>
                </a:lnTo>
                <a:cubicBezTo>
                  <a:pt x="6696861" y="443261"/>
                  <a:pt x="6736674" y="437188"/>
                  <a:pt x="6776853" y="437188"/>
                </a:cubicBezTo>
                <a:close/>
                <a:moveTo>
                  <a:pt x="4849913" y="437188"/>
                </a:moveTo>
                <a:cubicBezTo>
                  <a:pt x="4890091" y="437188"/>
                  <a:pt x="4929905" y="443261"/>
                  <a:pt x="4968261" y="455246"/>
                </a:cubicBezTo>
                <a:lnTo>
                  <a:pt x="5702244" y="684528"/>
                </a:lnTo>
                <a:cubicBezTo>
                  <a:pt x="5774987" y="707242"/>
                  <a:pt x="5851860" y="707242"/>
                  <a:pt x="5924562" y="684528"/>
                </a:cubicBezTo>
                <a:lnTo>
                  <a:pt x="6259062" y="580032"/>
                </a:lnTo>
                <a:lnTo>
                  <a:pt x="6268224" y="580849"/>
                </a:lnTo>
                <a:cubicBezTo>
                  <a:pt x="6270958" y="582276"/>
                  <a:pt x="6273145" y="584746"/>
                  <a:pt x="6274138" y="587924"/>
                </a:cubicBezTo>
                <a:cubicBezTo>
                  <a:pt x="6276122" y="594240"/>
                  <a:pt x="6272599" y="601002"/>
                  <a:pt x="6266240" y="602986"/>
                </a:cubicBezTo>
                <a:lnTo>
                  <a:pt x="5931731" y="707485"/>
                </a:lnTo>
                <a:cubicBezTo>
                  <a:pt x="5893010" y="719591"/>
                  <a:pt x="5853197" y="725623"/>
                  <a:pt x="5813383" y="725623"/>
                </a:cubicBezTo>
                <a:cubicBezTo>
                  <a:pt x="5773569" y="725623"/>
                  <a:pt x="5733755" y="719591"/>
                  <a:pt x="5695035" y="707485"/>
                </a:cubicBezTo>
                <a:lnTo>
                  <a:pt x="4961052" y="478202"/>
                </a:lnTo>
                <a:cubicBezTo>
                  <a:pt x="4925045" y="466947"/>
                  <a:pt x="4887661" y="461238"/>
                  <a:pt x="4849913" y="461238"/>
                </a:cubicBezTo>
                <a:cubicBezTo>
                  <a:pt x="4812165" y="461238"/>
                  <a:pt x="4774781" y="466947"/>
                  <a:pt x="4738775" y="478202"/>
                </a:cubicBezTo>
                <a:lnTo>
                  <a:pt x="4492196" y="555210"/>
                </a:lnTo>
                <a:cubicBezTo>
                  <a:pt x="4490982" y="555615"/>
                  <a:pt x="4489766" y="555777"/>
                  <a:pt x="4488592" y="555777"/>
                </a:cubicBezTo>
                <a:cubicBezTo>
                  <a:pt x="4483448" y="555777"/>
                  <a:pt x="4478709" y="552457"/>
                  <a:pt x="4477089" y="547315"/>
                </a:cubicBezTo>
                <a:cubicBezTo>
                  <a:pt x="4475104" y="540999"/>
                  <a:pt x="4478628" y="534237"/>
                  <a:pt x="4484987" y="532253"/>
                </a:cubicBezTo>
                <a:lnTo>
                  <a:pt x="4731566" y="455246"/>
                </a:lnTo>
                <a:cubicBezTo>
                  <a:pt x="4769921" y="443261"/>
                  <a:pt x="4809735" y="437188"/>
                  <a:pt x="4849913" y="437188"/>
                </a:cubicBezTo>
                <a:close/>
                <a:moveTo>
                  <a:pt x="2922974" y="437188"/>
                </a:moveTo>
                <a:cubicBezTo>
                  <a:pt x="2963152" y="437188"/>
                  <a:pt x="3002966" y="443261"/>
                  <a:pt x="3041322" y="455246"/>
                </a:cubicBezTo>
                <a:lnTo>
                  <a:pt x="3775306" y="684528"/>
                </a:lnTo>
                <a:cubicBezTo>
                  <a:pt x="3848048" y="707242"/>
                  <a:pt x="3924921" y="707242"/>
                  <a:pt x="3997623" y="684528"/>
                </a:cubicBezTo>
                <a:lnTo>
                  <a:pt x="4332132" y="580029"/>
                </a:lnTo>
                <a:cubicBezTo>
                  <a:pt x="4338491" y="578045"/>
                  <a:pt x="4345255" y="581568"/>
                  <a:pt x="4347239" y="587924"/>
                </a:cubicBezTo>
                <a:cubicBezTo>
                  <a:pt x="4349224" y="594240"/>
                  <a:pt x="4345700" y="601002"/>
                  <a:pt x="4339341" y="602986"/>
                </a:cubicBezTo>
                <a:lnTo>
                  <a:pt x="4004832" y="707485"/>
                </a:lnTo>
                <a:cubicBezTo>
                  <a:pt x="3966112" y="719591"/>
                  <a:pt x="3926298" y="725623"/>
                  <a:pt x="3886485" y="725623"/>
                </a:cubicBezTo>
                <a:lnTo>
                  <a:pt x="3886444" y="725623"/>
                </a:lnTo>
                <a:cubicBezTo>
                  <a:pt x="3846630" y="725623"/>
                  <a:pt x="3806816" y="719591"/>
                  <a:pt x="3768096" y="707485"/>
                </a:cubicBezTo>
                <a:lnTo>
                  <a:pt x="3034113" y="478202"/>
                </a:lnTo>
                <a:cubicBezTo>
                  <a:pt x="2998106" y="466947"/>
                  <a:pt x="2960722" y="461238"/>
                  <a:pt x="2922974" y="461238"/>
                </a:cubicBezTo>
                <a:cubicBezTo>
                  <a:pt x="2885226" y="461238"/>
                  <a:pt x="2847842" y="466947"/>
                  <a:pt x="2811836" y="478202"/>
                </a:cubicBezTo>
                <a:lnTo>
                  <a:pt x="2565257" y="555210"/>
                </a:lnTo>
                <a:cubicBezTo>
                  <a:pt x="2564042" y="555615"/>
                  <a:pt x="2562827" y="555777"/>
                  <a:pt x="2561653" y="555777"/>
                </a:cubicBezTo>
                <a:cubicBezTo>
                  <a:pt x="2556509" y="555777"/>
                  <a:pt x="2551770" y="552457"/>
                  <a:pt x="2550150" y="547315"/>
                </a:cubicBezTo>
                <a:cubicBezTo>
                  <a:pt x="2548165" y="540999"/>
                  <a:pt x="2551689" y="534237"/>
                  <a:pt x="2558048" y="532253"/>
                </a:cubicBezTo>
                <a:lnTo>
                  <a:pt x="2804626" y="455246"/>
                </a:lnTo>
                <a:cubicBezTo>
                  <a:pt x="2842982" y="443261"/>
                  <a:pt x="2882796" y="437188"/>
                  <a:pt x="2922974" y="437188"/>
                </a:cubicBezTo>
                <a:close/>
                <a:moveTo>
                  <a:pt x="996076" y="437188"/>
                </a:moveTo>
                <a:cubicBezTo>
                  <a:pt x="1036253" y="437188"/>
                  <a:pt x="1076067" y="443261"/>
                  <a:pt x="1114423" y="455246"/>
                </a:cubicBezTo>
                <a:lnTo>
                  <a:pt x="1848406" y="684528"/>
                </a:lnTo>
                <a:cubicBezTo>
                  <a:pt x="1921148" y="707242"/>
                  <a:pt x="1998022" y="707242"/>
                  <a:pt x="2070723" y="684528"/>
                </a:cubicBezTo>
                <a:lnTo>
                  <a:pt x="2405232" y="580029"/>
                </a:lnTo>
                <a:cubicBezTo>
                  <a:pt x="2411591" y="578045"/>
                  <a:pt x="2418355" y="581568"/>
                  <a:pt x="2420340" y="587924"/>
                </a:cubicBezTo>
                <a:cubicBezTo>
                  <a:pt x="2422324" y="594240"/>
                  <a:pt x="2418800" y="601002"/>
                  <a:pt x="2412442" y="602986"/>
                </a:cubicBezTo>
                <a:lnTo>
                  <a:pt x="2077933" y="707485"/>
                </a:lnTo>
                <a:cubicBezTo>
                  <a:pt x="2039213" y="719591"/>
                  <a:pt x="1999399" y="725623"/>
                  <a:pt x="1959585" y="725623"/>
                </a:cubicBezTo>
                <a:cubicBezTo>
                  <a:pt x="1919771" y="725623"/>
                  <a:pt x="1879957" y="719591"/>
                  <a:pt x="1841237" y="707485"/>
                </a:cubicBezTo>
                <a:lnTo>
                  <a:pt x="1107255" y="478202"/>
                </a:lnTo>
                <a:cubicBezTo>
                  <a:pt x="1071247" y="466947"/>
                  <a:pt x="1033863" y="461238"/>
                  <a:pt x="996116" y="461238"/>
                </a:cubicBezTo>
                <a:cubicBezTo>
                  <a:pt x="958368" y="461238"/>
                  <a:pt x="920984" y="466947"/>
                  <a:pt x="884978" y="478202"/>
                </a:cubicBezTo>
                <a:lnTo>
                  <a:pt x="638399" y="555210"/>
                </a:lnTo>
                <a:cubicBezTo>
                  <a:pt x="637183" y="555615"/>
                  <a:pt x="635969" y="555777"/>
                  <a:pt x="634795" y="555777"/>
                </a:cubicBezTo>
                <a:cubicBezTo>
                  <a:pt x="629651" y="555777"/>
                  <a:pt x="624912" y="552457"/>
                  <a:pt x="623291" y="547315"/>
                </a:cubicBezTo>
                <a:cubicBezTo>
                  <a:pt x="621307" y="540999"/>
                  <a:pt x="624831" y="534237"/>
                  <a:pt x="631189" y="532253"/>
                </a:cubicBezTo>
                <a:lnTo>
                  <a:pt x="877727" y="455246"/>
                </a:lnTo>
                <a:cubicBezTo>
                  <a:pt x="916082" y="443261"/>
                  <a:pt x="955897" y="437188"/>
                  <a:pt x="996076" y="437188"/>
                </a:cubicBezTo>
                <a:close/>
                <a:moveTo>
                  <a:pt x="4849954" y="218634"/>
                </a:moveTo>
                <a:cubicBezTo>
                  <a:pt x="4889728" y="218675"/>
                  <a:pt x="4929136" y="224667"/>
                  <a:pt x="4967087" y="236530"/>
                </a:cubicBezTo>
                <a:lnTo>
                  <a:pt x="5514719" y="407591"/>
                </a:lnTo>
                <a:cubicBezTo>
                  <a:pt x="5518931" y="408886"/>
                  <a:pt x="5521321" y="413421"/>
                  <a:pt x="5519985" y="417632"/>
                </a:cubicBezTo>
                <a:cubicBezTo>
                  <a:pt x="5518931" y="421073"/>
                  <a:pt x="5515732" y="423260"/>
                  <a:pt x="5512329" y="423260"/>
                </a:cubicBezTo>
                <a:cubicBezTo>
                  <a:pt x="5511560" y="423260"/>
                  <a:pt x="5510750" y="423138"/>
                  <a:pt x="5509940" y="422895"/>
                </a:cubicBezTo>
                <a:lnTo>
                  <a:pt x="4962308" y="251834"/>
                </a:lnTo>
                <a:cubicBezTo>
                  <a:pt x="4925896" y="240457"/>
                  <a:pt x="4888107" y="234708"/>
                  <a:pt x="4849954" y="234708"/>
                </a:cubicBezTo>
                <a:cubicBezTo>
                  <a:pt x="4811801" y="234708"/>
                  <a:pt x="4774013" y="240457"/>
                  <a:pt x="4737601" y="251834"/>
                </a:cubicBezTo>
                <a:lnTo>
                  <a:pt x="4003617" y="481117"/>
                </a:lnTo>
                <a:cubicBezTo>
                  <a:pt x="3965302" y="493061"/>
                  <a:pt x="3925893" y="499053"/>
                  <a:pt x="3886485" y="499053"/>
                </a:cubicBezTo>
                <a:cubicBezTo>
                  <a:pt x="3847076" y="499053"/>
                  <a:pt x="3807667" y="493101"/>
                  <a:pt x="3769352" y="481117"/>
                </a:cubicBezTo>
                <a:cubicBezTo>
                  <a:pt x="3765140" y="479821"/>
                  <a:pt x="3762750" y="475286"/>
                  <a:pt x="3764086" y="471076"/>
                </a:cubicBezTo>
                <a:cubicBezTo>
                  <a:pt x="3765383" y="466824"/>
                  <a:pt x="3769919" y="464476"/>
                  <a:pt x="3774131" y="465812"/>
                </a:cubicBezTo>
                <a:cubicBezTo>
                  <a:pt x="3847643" y="488769"/>
                  <a:pt x="3925326" y="488769"/>
                  <a:pt x="3998838" y="465812"/>
                </a:cubicBezTo>
                <a:lnTo>
                  <a:pt x="4732821" y="236530"/>
                </a:lnTo>
                <a:cubicBezTo>
                  <a:pt x="4770772" y="224667"/>
                  <a:pt x="4810181" y="218634"/>
                  <a:pt x="4849954" y="218634"/>
                </a:cubicBezTo>
                <a:close/>
                <a:moveTo>
                  <a:pt x="2923014" y="218634"/>
                </a:moveTo>
                <a:cubicBezTo>
                  <a:pt x="2962788" y="218675"/>
                  <a:pt x="3002196" y="224667"/>
                  <a:pt x="3040147" y="236530"/>
                </a:cubicBezTo>
                <a:lnTo>
                  <a:pt x="3587779" y="407591"/>
                </a:lnTo>
                <a:cubicBezTo>
                  <a:pt x="3591992" y="408886"/>
                  <a:pt x="3594381" y="413421"/>
                  <a:pt x="3593045" y="417632"/>
                </a:cubicBezTo>
                <a:cubicBezTo>
                  <a:pt x="3591992" y="421073"/>
                  <a:pt x="3588792" y="423260"/>
                  <a:pt x="3585390" y="423260"/>
                </a:cubicBezTo>
                <a:cubicBezTo>
                  <a:pt x="3584620" y="423260"/>
                  <a:pt x="3583810" y="423138"/>
                  <a:pt x="3583000" y="422895"/>
                </a:cubicBezTo>
                <a:lnTo>
                  <a:pt x="3035368" y="251834"/>
                </a:lnTo>
                <a:cubicBezTo>
                  <a:pt x="2998956" y="240457"/>
                  <a:pt x="2961168" y="234708"/>
                  <a:pt x="2923014" y="234708"/>
                </a:cubicBezTo>
                <a:cubicBezTo>
                  <a:pt x="2884861" y="234708"/>
                  <a:pt x="2847073" y="240457"/>
                  <a:pt x="2810661" y="251834"/>
                </a:cubicBezTo>
                <a:lnTo>
                  <a:pt x="2076677" y="481117"/>
                </a:lnTo>
                <a:cubicBezTo>
                  <a:pt x="2038362" y="493061"/>
                  <a:pt x="1998953" y="499053"/>
                  <a:pt x="1959544" y="499053"/>
                </a:cubicBezTo>
                <a:cubicBezTo>
                  <a:pt x="1920136" y="499053"/>
                  <a:pt x="1880727" y="493101"/>
                  <a:pt x="1842412" y="481117"/>
                </a:cubicBezTo>
                <a:cubicBezTo>
                  <a:pt x="1838199" y="479821"/>
                  <a:pt x="1835810" y="475286"/>
                  <a:pt x="1837146" y="471076"/>
                </a:cubicBezTo>
                <a:cubicBezTo>
                  <a:pt x="1838442" y="466824"/>
                  <a:pt x="1842979" y="464476"/>
                  <a:pt x="1847191" y="465812"/>
                </a:cubicBezTo>
                <a:cubicBezTo>
                  <a:pt x="1920703" y="488769"/>
                  <a:pt x="1998386" y="488769"/>
                  <a:pt x="2071898" y="465812"/>
                </a:cubicBezTo>
                <a:lnTo>
                  <a:pt x="2805881" y="236530"/>
                </a:lnTo>
                <a:cubicBezTo>
                  <a:pt x="2843832" y="224667"/>
                  <a:pt x="2883241" y="218634"/>
                  <a:pt x="2923014" y="218634"/>
                </a:cubicBezTo>
                <a:close/>
                <a:moveTo>
                  <a:pt x="6776894" y="218594"/>
                </a:moveTo>
                <a:cubicBezTo>
                  <a:pt x="6816667" y="218594"/>
                  <a:pt x="6856075" y="224627"/>
                  <a:pt x="6894026" y="236490"/>
                </a:cubicBezTo>
                <a:lnTo>
                  <a:pt x="7441659" y="407551"/>
                </a:lnTo>
                <a:cubicBezTo>
                  <a:pt x="7445871" y="408846"/>
                  <a:pt x="7448261" y="413381"/>
                  <a:pt x="7446924" y="417592"/>
                </a:cubicBezTo>
                <a:cubicBezTo>
                  <a:pt x="7445871" y="421033"/>
                  <a:pt x="7442671" y="423219"/>
                  <a:pt x="7439269" y="423219"/>
                </a:cubicBezTo>
                <a:cubicBezTo>
                  <a:pt x="7438499" y="423219"/>
                  <a:pt x="7437689" y="423098"/>
                  <a:pt x="7436879" y="422855"/>
                </a:cubicBezTo>
                <a:lnTo>
                  <a:pt x="6889247" y="251794"/>
                </a:lnTo>
                <a:cubicBezTo>
                  <a:pt x="6852836" y="240417"/>
                  <a:pt x="6815047" y="234668"/>
                  <a:pt x="6776894" y="234668"/>
                </a:cubicBezTo>
                <a:cubicBezTo>
                  <a:pt x="6738740" y="234668"/>
                  <a:pt x="6700952" y="240417"/>
                  <a:pt x="6664540" y="251794"/>
                </a:cubicBezTo>
                <a:lnTo>
                  <a:pt x="5930556" y="481077"/>
                </a:lnTo>
                <a:cubicBezTo>
                  <a:pt x="5892241" y="493021"/>
                  <a:pt x="5852832" y="499013"/>
                  <a:pt x="5813424" y="499013"/>
                </a:cubicBezTo>
                <a:cubicBezTo>
                  <a:pt x="5774015" y="499013"/>
                  <a:pt x="5734606" y="493061"/>
                  <a:pt x="5696291" y="481077"/>
                </a:cubicBezTo>
                <a:cubicBezTo>
                  <a:pt x="5692078" y="479781"/>
                  <a:pt x="5689689" y="475246"/>
                  <a:pt x="5691025" y="471036"/>
                </a:cubicBezTo>
                <a:cubicBezTo>
                  <a:pt x="5692322" y="466784"/>
                  <a:pt x="5696858" y="464436"/>
                  <a:pt x="5701070" y="465772"/>
                </a:cubicBezTo>
                <a:cubicBezTo>
                  <a:pt x="5774582" y="488729"/>
                  <a:pt x="5852265" y="488729"/>
                  <a:pt x="5925777" y="465772"/>
                </a:cubicBezTo>
                <a:lnTo>
                  <a:pt x="6659761" y="236490"/>
                </a:lnTo>
                <a:cubicBezTo>
                  <a:pt x="6697711" y="224627"/>
                  <a:pt x="6737120" y="218594"/>
                  <a:pt x="6776894" y="218594"/>
                </a:cubicBezTo>
                <a:close/>
                <a:moveTo>
                  <a:pt x="996076" y="218594"/>
                </a:moveTo>
                <a:cubicBezTo>
                  <a:pt x="1035850" y="218634"/>
                  <a:pt x="1075258" y="224627"/>
                  <a:pt x="1113209" y="236490"/>
                </a:cubicBezTo>
                <a:lnTo>
                  <a:pt x="1660840" y="407551"/>
                </a:lnTo>
                <a:cubicBezTo>
                  <a:pt x="1665052" y="408846"/>
                  <a:pt x="1667442" y="413381"/>
                  <a:pt x="1666106" y="417592"/>
                </a:cubicBezTo>
                <a:cubicBezTo>
                  <a:pt x="1665052" y="421033"/>
                  <a:pt x="1661853" y="423219"/>
                  <a:pt x="1658451" y="423219"/>
                </a:cubicBezTo>
                <a:cubicBezTo>
                  <a:pt x="1657681" y="423219"/>
                  <a:pt x="1656871" y="423098"/>
                  <a:pt x="1656061" y="422855"/>
                </a:cubicBezTo>
                <a:lnTo>
                  <a:pt x="1108429" y="251794"/>
                </a:lnTo>
                <a:cubicBezTo>
                  <a:pt x="1072018" y="240417"/>
                  <a:pt x="1034229" y="234668"/>
                  <a:pt x="996076" y="234668"/>
                </a:cubicBezTo>
                <a:cubicBezTo>
                  <a:pt x="957923" y="234668"/>
                  <a:pt x="920133" y="240417"/>
                  <a:pt x="883723" y="251794"/>
                </a:cubicBezTo>
                <a:lnTo>
                  <a:pt x="149739" y="481077"/>
                </a:lnTo>
                <a:lnTo>
                  <a:pt x="149739" y="481117"/>
                </a:lnTo>
                <a:cubicBezTo>
                  <a:pt x="111423" y="493061"/>
                  <a:pt x="72014" y="499053"/>
                  <a:pt x="32605" y="499053"/>
                </a:cubicBezTo>
                <a:cubicBezTo>
                  <a:pt x="21791" y="499053"/>
                  <a:pt x="10978" y="498527"/>
                  <a:pt x="164" y="497636"/>
                </a:cubicBezTo>
                <a:lnTo>
                  <a:pt x="164" y="481522"/>
                </a:lnTo>
                <a:cubicBezTo>
                  <a:pt x="48685" y="485733"/>
                  <a:pt x="97693" y="480510"/>
                  <a:pt x="144960" y="465772"/>
                </a:cubicBezTo>
                <a:lnTo>
                  <a:pt x="878943" y="236490"/>
                </a:lnTo>
                <a:cubicBezTo>
                  <a:pt x="916893" y="224627"/>
                  <a:pt x="956302" y="218594"/>
                  <a:pt x="996076" y="218594"/>
                </a:cubicBezTo>
                <a:close/>
                <a:moveTo>
                  <a:pt x="693767" y="75955"/>
                </a:moveTo>
                <a:cubicBezTo>
                  <a:pt x="695872" y="75307"/>
                  <a:pt x="698141" y="76481"/>
                  <a:pt x="698788" y="78587"/>
                </a:cubicBezTo>
                <a:cubicBezTo>
                  <a:pt x="699437" y="80692"/>
                  <a:pt x="698262" y="82960"/>
                  <a:pt x="696156" y="83607"/>
                </a:cubicBezTo>
                <a:lnTo>
                  <a:pt x="148523" y="254668"/>
                </a:lnTo>
                <a:lnTo>
                  <a:pt x="148564" y="254668"/>
                </a:lnTo>
                <a:cubicBezTo>
                  <a:pt x="110613" y="266531"/>
                  <a:pt x="71609" y="272443"/>
                  <a:pt x="32605" y="272443"/>
                </a:cubicBezTo>
                <a:cubicBezTo>
                  <a:pt x="21791" y="272443"/>
                  <a:pt x="10978" y="271957"/>
                  <a:pt x="164" y="271025"/>
                </a:cubicBezTo>
                <a:lnTo>
                  <a:pt x="164" y="262968"/>
                </a:lnTo>
                <a:cubicBezTo>
                  <a:pt x="49091" y="267179"/>
                  <a:pt x="98463" y="261875"/>
                  <a:pt x="146134" y="247016"/>
                </a:cubicBezTo>
                <a:close/>
                <a:moveTo>
                  <a:pt x="4849914" y="81"/>
                </a:moveTo>
                <a:cubicBezTo>
                  <a:pt x="4889322" y="81"/>
                  <a:pt x="4928326" y="6033"/>
                  <a:pt x="4965872" y="17774"/>
                </a:cubicBezTo>
                <a:lnTo>
                  <a:pt x="5699855" y="247057"/>
                </a:lnTo>
                <a:cubicBezTo>
                  <a:pt x="5774136" y="270256"/>
                  <a:pt x="5852671" y="270256"/>
                  <a:pt x="5926952" y="247057"/>
                </a:cubicBezTo>
                <a:lnTo>
                  <a:pt x="6474584" y="75996"/>
                </a:lnTo>
                <a:cubicBezTo>
                  <a:pt x="6476690" y="75348"/>
                  <a:pt x="6478958" y="76522"/>
                  <a:pt x="6479606" y="78627"/>
                </a:cubicBezTo>
                <a:cubicBezTo>
                  <a:pt x="6480255" y="80733"/>
                  <a:pt x="6479080" y="83000"/>
                  <a:pt x="6476974" y="83648"/>
                </a:cubicBezTo>
                <a:lnTo>
                  <a:pt x="5929342" y="254709"/>
                </a:lnTo>
                <a:cubicBezTo>
                  <a:pt x="5891391" y="266572"/>
                  <a:pt x="5852428" y="272483"/>
                  <a:pt x="5813383" y="272483"/>
                </a:cubicBezTo>
                <a:cubicBezTo>
                  <a:pt x="5774339" y="272483"/>
                  <a:pt x="5735335" y="266572"/>
                  <a:pt x="5697425" y="254709"/>
                </a:cubicBezTo>
                <a:lnTo>
                  <a:pt x="4963442" y="25426"/>
                </a:lnTo>
                <a:cubicBezTo>
                  <a:pt x="4926665" y="13928"/>
                  <a:pt x="4888431" y="8098"/>
                  <a:pt x="4849914" y="8098"/>
                </a:cubicBezTo>
                <a:cubicBezTo>
                  <a:pt x="4811396" y="8098"/>
                  <a:pt x="4773161" y="13928"/>
                  <a:pt x="4736385" y="25426"/>
                </a:cubicBezTo>
                <a:lnTo>
                  <a:pt x="4670488" y="45994"/>
                </a:lnTo>
                <a:cubicBezTo>
                  <a:pt x="4670083" y="46116"/>
                  <a:pt x="4669678" y="46156"/>
                  <a:pt x="4669273" y="46156"/>
                </a:cubicBezTo>
                <a:lnTo>
                  <a:pt x="4669273" y="46197"/>
                </a:lnTo>
                <a:cubicBezTo>
                  <a:pt x="4667531" y="46197"/>
                  <a:pt x="4665952" y="45063"/>
                  <a:pt x="4665425" y="43363"/>
                </a:cubicBezTo>
                <a:cubicBezTo>
                  <a:pt x="4664777" y="41257"/>
                  <a:pt x="4665952" y="38990"/>
                  <a:pt x="4668058" y="38342"/>
                </a:cubicBezTo>
                <a:lnTo>
                  <a:pt x="4733955" y="17774"/>
                </a:lnTo>
                <a:cubicBezTo>
                  <a:pt x="4771542" y="6033"/>
                  <a:pt x="4810505" y="81"/>
                  <a:pt x="4849914" y="81"/>
                </a:cubicBezTo>
                <a:close/>
                <a:moveTo>
                  <a:pt x="2922973" y="81"/>
                </a:moveTo>
                <a:cubicBezTo>
                  <a:pt x="2962342" y="81"/>
                  <a:pt x="3001386" y="6033"/>
                  <a:pt x="3038932" y="17774"/>
                </a:cubicBezTo>
                <a:lnTo>
                  <a:pt x="3772915" y="247057"/>
                </a:lnTo>
                <a:cubicBezTo>
                  <a:pt x="3847196" y="270256"/>
                  <a:pt x="3925730" y="270256"/>
                  <a:pt x="4000012" y="247057"/>
                </a:cubicBezTo>
                <a:lnTo>
                  <a:pt x="4547644" y="75996"/>
                </a:lnTo>
                <a:cubicBezTo>
                  <a:pt x="4549750" y="75348"/>
                  <a:pt x="4552018" y="76522"/>
                  <a:pt x="4552666" y="78627"/>
                </a:cubicBezTo>
                <a:cubicBezTo>
                  <a:pt x="4553314" y="80733"/>
                  <a:pt x="4552140" y="83000"/>
                  <a:pt x="4550034" y="83648"/>
                </a:cubicBezTo>
                <a:lnTo>
                  <a:pt x="4002401" y="254709"/>
                </a:lnTo>
                <a:cubicBezTo>
                  <a:pt x="3964451" y="266572"/>
                  <a:pt x="3925487" y="272483"/>
                  <a:pt x="3886443" y="272483"/>
                </a:cubicBezTo>
                <a:cubicBezTo>
                  <a:pt x="3847399" y="272483"/>
                  <a:pt x="3808395" y="266572"/>
                  <a:pt x="3770485" y="254709"/>
                </a:cubicBezTo>
                <a:lnTo>
                  <a:pt x="3036501" y="25426"/>
                </a:lnTo>
                <a:cubicBezTo>
                  <a:pt x="2999725" y="13928"/>
                  <a:pt x="2961491" y="8098"/>
                  <a:pt x="2922973" y="8098"/>
                </a:cubicBezTo>
                <a:cubicBezTo>
                  <a:pt x="2884456" y="8098"/>
                  <a:pt x="2846221" y="13928"/>
                  <a:pt x="2809445" y="25426"/>
                </a:cubicBezTo>
                <a:lnTo>
                  <a:pt x="2743548" y="45994"/>
                </a:lnTo>
                <a:cubicBezTo>
                  <a:pt x="2743143" y="46116"/>
                  <a:pt x="2742738" y="46156"/>
                  <a:pt x="2742333" y="46156"/>
                </a:cubicBezTo>
                <a:lnTo>
                  <a:pt x="2742333" y="46197"/>
                </a:lnTo>
                <a:cubicBezTo>
                  <a:pt x="2740591" y="46197"/>
                  <a:pt x="2739012" y="45063"/>
                  <a:pt x="2738485" y="43363"/>
                </a:cubicBezTo>
                <a:cubicBezTo>
                  <a:pt x="2737837" y="41257"/>
                  <a:pt x="2739012" y="38990"/>
                  <a:pt x="2741118" y="38342"/>
                </a:cubicBezTo>
                <a:lnTo>
                  <a:pt x="2807015" y="17774"/>
                </a:lnTo>
                <a:cubicBezTo>
                  <a:pt x="2844601" y="6033"/>
                  <a:pt x="2883605" y="81"/>
                  <a:pt x="2922973" y="81"/>
                </a:cubicBezTo>
                <a:close/>
                <a:moveTo>
                  <a:pt x="996075" y="81"/>
                </a:moveTo>
                <a:cubicBezTo>
                  <a:pt x="1035444" y="81"/>
                  <a:pt x="1074488" y="6033"/>
                  <a:pt x="1112034" y="17774"/>
                </a:cubicBezTo>
                <a:lnTo>
                  <a:pt x="1846016" y="247057"/>
                </a:lnTo>
                <a:cubicBezTo>
                  <a:pt x="1920297" y="270256"/>
                  <a:pt x="1998831" y="270256"/>
                  <a:pt x="2073113" y="247057"/>
                </a:cubicBezTo>
                <a:lnTo>
                  <a:pt x="2620745" y="75996"/>
                </a:lnTo>
                <a:cubicBezTo>
                  <a:pt x="2622851" y="75348"/>
                  <a:pt x="2625119" y="76522"/>
                  <a:pt x="2625767" y="78627"/>
                </a:cubicBezTo>
                <a:cubicBezTo>
                  <a:pt x="2626415" y="80733"/>
                  <a:pt x="2625241" y="83000"/>
                  <a:pt x="2623135" y="83648"/>
                </a:cubicBezTo>
                <a:lnTo>
                  <a:pt x="2075503" y="254709"/>
                </a:lnTo>
                <a:cubicBezTo>
                  <a:pt x="2037552" y="266572"/>
                  <a:pt x="1998588" y="272483"/>
                  <a:pt x="1959544" y="272483"/>
                </a:cubicBezTo>
                <a:cubicBezTo>
                  <a:pt x="1920500" y="272483"/>
                  <a:pt x="1881496" y="266572"/>
                  <a:pt x="1843586" y="254709"/>
                </a:cubicBezTo>
                <a:lnTo>
                  <a:pt x="1109604" y="25426"/>
                </a:lnTo>
                <a:cubicBezTo>
                  <a:pt x="1072826" y="13928"/>
                  <a:pt x="1034592" y="8098"/>
                  <a:pt x="996075" y="8098"/>
                </a:cubicBezTo>
                <a:cubicBezTo>
                  <a:pt x="957558" y="8098"/>
                  <a:pt x="919323" y="13928"/>
                  <a:pt x="882546" y="25426"/>
                </a:cubicBezTo>
                <a:lnTo>
                  <a:pt x="816650" y="45994"/>
                </a:lnTo>
                <a:cubicBezTo>
                  <a:pt x="816244" y="46116"/>
                  <a:pt x="815840" y="46156"/>
                  <a:pt x="815435" y="46156"/>
                </a:cubicBezTo>
                <a:lnTo>
                  <a:pt x="815435" y="46197"/>
                </a:lnTo>
                <a:cubicBezTo>
                  <a:pt x="813693" y="46197"/>
                  <a:pt x="812114" y="45063"/>
                  <a:pt x="811587" y="43363"/>
                </a:cubicBezTo>
                <a:cubicBezTo>
                  <a:pt x="810938" y="41257"/>
                  <a:pt x="812114" y="38990"/>
                  <a:pt x="814220" y="38342"/>
                </a:cubicBezTo>
                <a:lnTo>
                  <a:pt x="880116" y="17774"/>
                </a:lnTo>
                <a:cubicBezTo>
                  <a:pt x="917704" y="6033"/>
                  <a:pt x="956706" y="81"/>
                  <a:pt x="996075" y="81"/>
                </a:cubicBezTo>
                <a:close/>
                <a:moveTo>
                  <a:pt x="6776853" y="0"/>
                </a:moveTo>
                <a:cubicBezTo>
                  <a:pt x="6816261" y="0"/>
                  <a:pt x="6855265" y="5952"/>
                  <a:pt x="6892811" y="17693"/>
                </a:cubicBezTo>
                <a:lnTo>
                  <a:pt x="7626794" y="246976"/>
                </a:lnTo>
                <a:lnTo>
                  <a:pt x="7626794" y="247016"/>
                </a:lnTo>
                <a:cubicBezTo>
                  <a:pt x="7674425" y="261916"/>
                  <a:pt x="7723838" y="267179"/>
                  <a:pt x="7772765" y="262969"/>
                </a:cubicBezTo>
                <a:lnTo>
                  <a:pt x="7772765" y="271026"/>
                </a:lnTo>
                <a:cubicBezTo>
                  <a:pt x="7761951" y="271957"/>
                  <a:pt x="7751136" y="272443"/>
                  <a:pt x="7740322" y="272443"/>
                </a:cubicBezTo>
                <a:cubicBezTo>
                  <a:pt x="7701319" y="272443"/>
                  <a:pt x="7662274" y="266531"/>
                  <a:pt x="7624364" y="254669"/>
                </a:cubicBezTo>
                <a:lnTo>
                  <a:pt x="6890380" y="25386"/>
                </a:lnTo>
                <a:cubicBezTo>
                  <a:pt x="6853604" y="13887"/>
                  <a:pt x="6815370" y="8057"/>
                  <a:pt x="6776853" y="8057"/>
                </a:cubicBezTo>
                <a:cubicBezTo>
                  <a:pt x="6738335" y="8057"/>
                  <a:pt x="6700100" y="13887"/>
                  <a:pt x="6663324" y="25386"/>
                </a:cubicBezTo>
                <a:lnTo>
                  <a:pt x="6597427" y="45954"/>
                </a:lnTo>
                <a:cubicBezTo>
                  <a:pt x="6597022" y="46075"/>
                  <a:pt x="6596617" y="46116"/>
                  <a:pt x="6596212" y="46116"/>
                </a:cubicBezTo>
                <a:cubicBezTo>
                  <a:pt x="6594470" y="46116"/>
                  <a:pt x="6592891" y="44982"/>
                  <a:pt x="6592364" y="43282"/>
                </a:cubicBezTo>
                <a:cubicBezTo>
                  <a:pt x="6591716" y="41176"/>
                  <a:pt x="6592891" y="38909"/>
                  <a:pt x="6594997" y="38261"/>
                </a:cubicBezTo>
                <a:lnTo>
                  <a:pt x="6660894" y="17693"/>
                </a:lnTo>
                <a:cubicBezTo>
                  <a:pt x="6698481" y="5952"/>
                  <a:pt x="6737444" y="0"/>
                  <a:pt x="6776853" y="0"/>
                </a:cubicBezTo>
                <a:close/>
              </a:path>
            </a:pathLst>
          </a:custGeom>
          <a:solidFill>
            <a:srgbClr val="5D9888"/>
          </a:solidFill>
          <a:ln w="0" cap="flat">
            <a:noFill/>
            <a:prstDash val="solid"/>
            <a:miter/>
          </a:ln>
        </p:spPr>
        <p:txBody>
          <a:bodyPr rtlCol="0" anchor="ctr"/>
          <a:lstStyle/>
          <a:p>
            <a:pPr marL="0" algn="r" defTabSz="457200" rtl="1" eaLnBrk="1" latinLnBrk="0" hangingPunct="1"/>
            <a:endParaRPr lang="en-US"/>
          </a:p>
        </p:txBody>
      </p:sp>
      <p:pic>
        <p:nvPicPr>
          <p:cNvPr id="2" name="Picture 1">
            <a:extLst>
              <a:ext uri="{FF2B5EF4-FFF2-40B4-BE49-F238E27FC236}">
                <a16:creationId xmlns:a16="http://schemas.microsoft.com/office/drawing/2014/main" id="{374A9DE1-63C2-8029-EE12-F489F38B6707}"/>
              </a:ext>
            </a:extLst>
          </p:cNvPr>
          <p:cNvPicPr>
            <a:picLocks noChangeAspect="1"/>
          </p:cNvPicPr>
          <p:nvPr userDrawn="1"/>
        </p:nvPicPr>
        <p:blipFill>
          <a:blip r:embed="rId2"/>
          <a:stretch>
            <a:fillRect/>
          </a:stretch>
        </p:blipFill>
        <p:spPr>
          <a:xfrm>
            <a:off x="17271215" y="737320"/>
            <a:ext cx="6335095" cy="2047983"/>
          </a:xfrm>
          <a:prstGeom prst="rect">
            <a:avLst/>
          </a:prstGeom>
        </p:spPr>
      </p:pic>
    </p:spTree>
    <p:extLst>
      <p:ext uri="{BB962C8B-B14F-4D97-AF65-F5344CB8AC3E}">
        <p14:creationId xmlns:p14="http://schemas.microsoft.com/office/powerpoint/2010/main" val="26620845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03">
    <p:bg>
      <p:bgPr>
        <a:solidFill>
          <a:schemeClr val="bg2"/>
        </a:solidFill>
        <a:effectLst/>
      </p:bgPr>
    </p:bg>
    <p:spTree>
      <p:nvGrpSpPr>
        <p:cNvPr id="1" name=""/>
        <p:cNvGrpSpPr/>
        <p:nvPr/>
      </p:nvGrpSpPr>
      <p:grpSpPr>
        <a:xfrm>
          <a:off x="0" y="0"/>
          <a:ext cx="0" cy="0"/>
          <a:chOff x="0" y="0"/>
          <a:chExt cx="0" cy="0"/>
        </a:xfrm>
      </p:grpSpPr>
      <p:sp>
        <p:nvSpPr>
          <p:cNvPr id="28" name="Freeform 27">
            <a:extLst>
              <a:ext uri="{FF2B5EF4-FFF2-40B4-BE49-F238E27FC236}">
                <a16:creationId xmlns:a16="http://schemas.microsoft.com/office/drawing/2014/main" id="{3A74DBB6-4FE6-2655-F12D-8A185D3BCBCA}"/>
              </a:ext>
            </a:extLst>
          </p:cNvPr>
          <p:cNvSpPr/>
          <p:nvPr/>
        </p:nvSpPr>
        <p:spPr>
          <a:xfrm>
            <a:off x="19031" y="8214666"/>
            <a:ext cx="24352269" cy="4449643"/>
          </a:xfrm>
          <a:custGeom>
            <a:avLst/>
            <a:gdLst>
              <a:gd name="connsiteX0" fmla="*/ 856949 w 7772926"/>
              <a:gd name="connsiteY0" fmla="*/ 1170923 h 1420268"/>
              <a:gd name="connsiteX1" fmla="*/ 1009278 w 7772926"/>
              <a:gd name="connsiteY1" fmla="*/ 1206983 h 1420268"/>
              <a:gd name="connsiteX2" fmla="*/ 1221470 w 7772926"/>
              <a:gd name="connsiteY2" fmla="*/ 1313342 h 1420268"/>
              <a:gd name="connsiteX3" fmla="*/ 1454804 w 7772926"/>
              <a:gd name="connsiteY3" fmla="*/ 1313342 h 1420268"/>
              <a:gd name="connsiteX4" fmla="*/ 1667037 w 7772926"/>
              <a:gd name="connsiteY4" fmla="*/ 1206983 h 1420268"/>
              <a:gd name="connsiteX5" fmla="*/ 1971695 w 7772926"/>
              <a:gd name="connsiteY5" fmla="*/ 1206983 h 1420268"/>
              <a:gd name="connsiteX6" fmla="*/ 2183887 w 7772926"/>
              <a:gd name="connsiteY6" fmla="*/ 1313342 h 1420268"/>
              <a:gd name="connsiteX7" fmla="*/ 2417221 w 7772926"/>
              <a:gd name="connsiteY7" fmla="*/ 1313342 h 1420268"/>
              <a:gd name="connsiteX8" fmla="*/ 2629413 w 7772926"/>
              <a:gd name="connsiteY8" fmla="*/ 1206983 h 1420268"/>
              <a:gd name="connsiteX9" fmla="*/ 2781742 w 7772926"/>
              <a:gd name="connsiteY9" fmla="*/ 1170923 h 1420268"/>
              <a:gd name="connsiteX10" fmla="*/ 2934072 w 7772926"/>
              <a:gd name="connsiteY10" fmla="*/ 1206983 h 1420268"/>
              <a:gd name="connsiteX11" fmla="*/ 3146263 w 7772926"/>
              <a:gd name="connsiteY11" fmla="*/ 1313342 h 1420268"/>
              <a:gd name="connsiteX12" fmla="*/ 3379597 w 7772926"/>
              <a:gd name="connsiteY12" fmla="*/ 1313342 h 1420268"/>
              <a:gd name="connsiteX13" fmla="*/ 3591830 w 7772926"/>
              <a:gd name="connsiteY13" fmla="*/ 1206983 h 1420268"/>
              <a:gd name="connsiteX14" fmla="*/ 3896487 w 7772926"/>
              <a:gd name="connsiteY14" fmla="*/ 1206983 h 1420268"/>
              <a:gd name="connsiteX15" fmla="*/ 4108679 w 7772926"/>
              <a:gd name="connsiteY15" fmla="*/ 1313342 h 1420268"/>
              <a:gd name="connsiteX16" fmla="*/ 4342013 w 7772926"/>
              <a:gd name="connsiteY16" fmla="*/ 1313342 h 1420268"/>
              <a:gd name="connsiteX17" fmla="*/ 4554205 w 7772926"/>
              <a:gd name="connsiteY17" fmla="*/ 1206983 h 1420268"/>
              <a:gd name="connsiteX18" fmla="*/ 4706534 w 7772926"/>
              <a:gd name="connsiteY18" fmla="*/ 1170923 h 1420268"/>
              <a:gd name="connsiteX19" fmla="*/ 4858864 w 7772926"/>
              <a:gd name="connsiteY19" fmla="*/ 1206983 h 1420268"/>
              <a:gd name="connsiteX20" fmla="*/ 5071055 w 7772926"/>
              <a:gd name="connsiteY20" fmla="*/ 1313342 h 1420268"/>
              <a:gd name="connsiteX21" fmla="*/ 5304389 w 7772926"/>
              <a:gd name="connsiteY21" fmla="*/ 1313342 h 1420268"/>
              <a:gd name="connsiteX22" fmla="*/ 5516622 w 7772926"/>
              <a:gd name="connsiteY22" fmla="*/ 1206983 h 1420268"/>
              <a:gd name="connsiteX23" fmla="*/ 5821280 w 7772926"/>
              <a:gd name="connsiteY23" fmla="*/ 1206983 h 1420268"/>
              <a:gd name="connsiteX24" fmla="*/ 6033513 w 7772926"/>
              <a:gd name="connsiteY24" fmla="*/ 1313342 h 1420268"/>
              <a:gd name="connsiteX25" fmla="*/ 6266847 w 7772926"/>
              <a:gd name="connsiteY25" fmla="*/ 1313342 h 1420268"/>
              <a:gd name="connsiteX26" fmla="*/ 6479038 w 7772926"/>
              <a:gd name="connsiteY26" fmla="*/ 1206983 h 1420268"/>
              <a:gd name="connsiteX27" fmla="*/ 6631368 w 7772926"/>
              <a:gd name="connsiteY27" fmla="*/ 1170923 h 1420268"/>
              <a:gd name="connsiteX28" fmla="*/ 6783697 w 7772926"/>
              <a:gd name="connsiteY28" fmla="*/ 1206983 h 1420268"/>
              <a:gd name="connsiteX29" fmla="*/ 6995889 w 7772926"/>
              <a:gd name="connsiteY29" fmla="*/ 1313342 h 1420268"/>
              <a:gd name="connsiteX30" fmla="*/ 7229223 w 7772926"/>
              <a:gd name="connsiteY30" fmla="*/ 1313342 h 1420268"/>
              <a:gd name="connsiteX31" fmla="*/ 7441455 w 7772926"/>
              <a:gd name="connsiteY31" fmla="*/ 1206983 h 1420268"/>
              <a:gd name="connsiteX32" fmla="*/ 7441698 w 7772926"/>
              <a:gd name="connsiteY32" fmla="*/ 1207024 h 1420268"/>
              <a:gd name="connsiteX33" fmla="*/ 7746357 w 7772926"/>
              <a:gd name="connsiteY33" fmla="*/ 1207024 h 1420268"/>
              <a:gd name="connsiteX34" fmla="*/ 7772926 w 7772926"/>
              <a:gd name="connsiteY34" fmla="*/ 1220339 h 1420268"/>
              <a:gd name="connsiteX35" fmla="*/ 7772926 w 7772926"/>
              <a:gd name="connsiteY35" fmla="*/ 1309255 h 1420268"/>
              <a:gd name="connsiteX36" fmla="*/ 7710715 w 7772926"/>
              <a:gd name="connsiteY36" fmla="*/ 1278051 h 1420268"/>
              <a:gd name="connsiteX37" fmla="*/ 7477381 w 7772926"/>
              <a:gd name="connsiteY37" fmla="*/ 1278051 h 1420268"/>
              <a:gd name="connsiteX38" fmla="*/ 7265148 w 7772926"/>
              <a:gd name="connsiteY38" fmla="*/ 1384410 h 1420268"/>
              <a:gd name="connsiteX39" fmla="*/ 7112819 w 7772926"/>
              <a:gd name="connsiteY39" fmla="*/ 1420268 h 1420268"/>
              <a:gd name="connsiteX40" fmla="*/ 6960490 w 7772926"/>
              <a:gd name="connsiteY40" fmla="*/ 1384410 h 1420268"/>
              <a:gd name="connsiteX41" fmla="*/ 6748298 w 7772926"/>
              <a:gd name="connsiteY41" fmla="*/ 1278051 h 1420268"/>
              <a:gd name="connsiteX42" fmla="*/ 6631610 w 7772926"/>
              <a:gd name="connsiteY42" fmla="*/ 1250449 h 1420268"/>
              <a:gd name="connsiteX43" fmla="*/ 6514923 w 7772926"/>
              <a:gd name="connsiteY43" fmla="*/ 1278051 h 1420268"/>
              <a:gd name="connsiteX44" fmla="*/ 6302732 w 7772926"/>
              <a:gd name="connsiteY44" fmla="*/ 1384410 h 1420268"/>
              <a:gd name="connsiteX45" fmla="*/ 5998033 w 7772926"/>
              <a:gd name="connsiteY45" fmla="*/ 1384410 h 1420268"/>
              <a:gd name="connsiteX46" fmla="*/ 5785841 w 7772926"/>
              <a:gd name="connsiteY46" fmla="*/ 1278051 h 1420268"/>
              <a:gd name="connsiteX47" fmla="*/ 5552507 w 7772926"/>
              <a:gd name="connsiteY47" fmla="*/ 1278051 h 1420268"/>
              <a:gd name="connsiteX48" fmla="*/ 5340274 w 7772926"/>
              <a:gd name="connsiteY48" fmla="*/ 1384410 h 1420268"/>
              <a:gd name="connsiteX49" fmla="*/ 5187945 w 7772926"/>
              <a:gd name="connsiteY49" fmla="*/ 1420268 h 1420268"/>
              <a:gd name="connsiteX50" fmla="*/ 5035616 w 7772926"/>
              <a:gd name="connsiteY50" fmla="*/ 1384410 h 1420268"/>
              <a:gd name="connsiteX51" fmla="*/ 4823424 w 7772926"/>
              <a:gd name="connsiteY51" fmla="*/ 1278051 h 1420268"/>
              <a:gd name="connsiteX52" fmla="*/ 4706737 w 7772926"/>
              <a:gd name="connsiteY52" fmla="*/ 1250449 h 1420268"/>
              <a:gd name="connsiteX53" fmla="*/ 4590050 w 7772926"/>
              <a:gd name="connsiteY53" fmla="*/ 1278051 h 1420268"/>
              <a:gd name="connsiteX54" fmla="*/ 4377858 w 7772926"/>
              <a:gd name="connsiteY54" fmla="*/ 1384410 h 1420268"/>
              <a:gd name="connsiteX55" fmla="*/ 4073158 w 7772926"/>
              <a:gd name="connsiteY55" fmla="*/ 1384410 h 1420268"/>
              <a:gd name="connsiteX56" fmla="*/ 3860968 w 7772926"/>
              <a:gd name="connsiteY56" fmla="*/ 1278051 h 1420268"/>
              <a:gd name="connsiteX57" fmla="*/ 3627634 w 7772926"/>
              <a:gd name="connsiteY57" fmla="*/ 1278051 h 1420268"/>
              <a:gd name="connsiteX58" fmla="*/ 3415401 w 7772926"/>
              <a:gd name="connsiteY58" fmla="*/ 1384410 h 1420268"/>
              <a:gd name="connsiteX59" fmla="*/ 3263072 w 7772926"/>
              <a:gd name="connsiteY59" fmla="*/ 1420268 h 1420268"/>
              <a:gd name="connsiteX60" fmla="*/ 3110743 w 7772926"/>
              <a:gd name="connsiteY60" fmla="*/ 1384410 h 1420268"/>
              <a:gd name="connsiteX61" fmla="*/ 2898551 w 7772926"/>
              <a:gd name="connsiteY61" fmla="*/ 1278051 h 1420268"/>
              <a:gd name="connsiteX62" fmla="*/ 2781864 w 7772926"/>
              <a:gd name="connsiteY62" fmla="*/ 1250449 h 1420268"/>
              <a:gd name="connsiteX63" fmla="*/ 2665176 w 7772926"/>
              <a:gd name="connsiteY63" fmla="*/ 1278051 h 1420268"/>
              <a:gd name="connsiteX64" fmla="*/ 2452985 w 7772926"/>
              <a:gd name="connsiteY64" fmla="*/ 1384410 h 1420268"/>
              <a:gd name="connsiteX65" fmla="*/ 2148326 w 7772926"/>
              <a:gd name="connsiteY65" fmla="*/ 1384410 h 1420268"/>
              <a:gd name="connsiteX66" fmla="*/ 1936134 w 7772926"/>
              <a:gd name="connsiteY66" fmla="*/ 1278051 h 1420268"/>
              <a:gd name="connsiteX67" fmla="*/ 1702800 w 7772926"/>
              <a:gd name="connsiteY67" fmla="*/ 1278051 h 1420268"/>
              <a:gd name="connsiteX68" fmla="*/ 1490568 w 7772926"/>
              <a:gd name="connsiteY68" fmla="*/ 1384410 h 1420268"/>
              <a:gd name="connsiteX69" fmla="*/ 1338239 w 7772926"/>
              <a:gd name="connsiteY69" fmla="*/ 1420268 h 1420268"/>
              <a:gd name="connsiteX70" fmla="*/ 1185909 w 7772926"/>
              <a:gd name="connsiteY70" fmla="*/ 1384410 h 1420268"/>
              <a:gd name="connsiteX71" fmla="*/ 973677 w 7772926"/>
              <a:gd name="connsiteY71" fmla="*/ 1278051 h 1420268"/>
              <a:gd name="connsiteX72" fmla="*/ 856990 w 7772926"/>
              <a:gd name="connsiteY72" fmla="*/ 1250449 h 1420268"/>
              <a:gd name="connsiteX73" fmla="*/ 740302 w 7772926"/>
              <a:gd name="connsiteY73" fmla="*/ 1278051 h 1420268"/>
              <a:gd name="connsiteX74" fmla="*/ 528111 w 7772926"/>
              <a:gd name="connsiteY74" fmla="*/ 1384410 h 1420268"/>
              <a:gd name="connsiteX75" fmla="*/ 223411 w 7772926"/>
              <a:gd name="connsiteY75" fmla="*/ 1384410 h 1420268"/>
              <a:gd name="connsiteX76" fmla="*/ 11220 w 7772926"/>
              <a:gd name="connsiteY76" fmla="*/ 1278051 h 1420268"/>
              <a:gd name="connsiteX77" fmla="*/ 365 w 7772926"/>
              <a:gd name="connsiteY77" fmla="*/ 1272992 h 1420268"/>
              <a:gd name="connsiteX78" fmla="*/ 365 w 7772926"/>
              <a:gd name="connsiteY78" fmla="*/ 1187881 h 1420268"/>
              <a:gd name="connsiteX79" fmla="*/ 46902 w 7772926"/>
              <a:gd name="connsiteY79" fmla="*/ 1206983 h 1420268"/>
              <a:gd name="connsiteX80" fmla="*/ 259094 w 7772926"/>
              <a:gd name="connsiteY80" fmla="*/ 1313342 h 1420268"/>
              <a:gd name="connsiteX81" fmla="*/ 492428 w 7772926"/>
              <a:gd name="connsiteY81" fmla="*/ 1313342 h 1420268"/>
              <a:gd name="connsiteX82" fmla="*/ 704620 w 7772926"/>
              <a:gd name="connsiteY82" fmla="*/ 1206983 h 1420268"/>
              <a:gd name="connsiteX83" fmla="*/ 856949 w 7772926"/>
              <a:gd name="connsiteY83" fmla="*/ 1170923 h 1420268"/>
              <a:gd name="connsiteX84" fmla="*/ 856544 w 7772926"/>
              <a:gd name="connsiteY84" fmla="*/ 937563 h 1420268"/>
              <a:gd name="connsiteX85" fmla="*/ 856625 w 7772926"/>
              <a:gd name="connsiteY85" fmla="*/ 937563 h 1420268"/>
              <a:gd name="connsiteX86" fmla="*/ 856706 w 7772926"/>
              <a:gd name="connsiteY86" fmla="*/ 937563 h 1420268"/>
              <a:gd name="connsiteX87" fmla="*/ 1005471 w 7772926"/>
              <a:gd name="connsiteY87" fmla="*/ 972733 h 1420268"/>
              <a:gd name="connsiteX88" fmla="*/ 1217663 w 7772926"/>
              <a:gd name="connsiteY88" fmla="*/ 1079011 h 1420268"/>
              <a:gd name="connsiteX89" fmla="*/ 1458125 w 7772926"/>
              <a:gd name="connsiteY89" fmla="*/ 1079011 h 1420268"/>
              <a:gd name="connsiteX90" fmla="*/ 1670317 w 7772926"/>
              <a:gd name="connsiteY90" fmla="*/ 972733 h 1420268"/>
              <a:gd name="connsiteX91" fmla="*/ 1967847 w 7772926"/>
              <a:gd name="connsiteY91" fmla="*/ 972733 h 1420268"/>
              <a:gd name="connsiteX92" fmla="*/ 2180038 w 7772926"/>
              <a:gd name="connsiteY92" fmla="*/ 1079011 h 1420268"/>
              <a:gd name="connsiteX93" fmla="*/ 2420500 w 7772926"/>
              <a:gd name="connsiteY93" fmla="*/ 1079011 h 1420268"/>
              <a:gd name="connsiteX94" fmla="*/ 2632693 w 7772926"/>
              <a:gd name="connsiteY94" fmla="*/ 972733 h 1420268"/>
              <a:gd name="connsiteX95" fmla="*/ 2781458 w 7772926"/>
              <a:gd name="connsiteY95" fmla="*/ 937563 h 1420268"/>
              <a:gd name="connsiteX96" fmla="*/ 2781539 w 7772926"/>
              <a:gd name="connsiteY96" fmla="*/ 937563 h 1420268"/>
              <a:gd name="connsiteX97" fmla="*/ 2781620 w 7772926"/>
              <a:gd name="connsiteY97" fmla="*/ 937563 h 1420268"/>
              <a:gd name="connsiteX98" fmla="*/ 2930385 w 7772926"/>
              <a:gd name="connsiteY98" fmla="*/ 972733 h 1420268"/>
              <a:gd name="connsiteX99" fmla="*/ 3142577 w 7772926"/>
              <a:gd name="connsiteY99" fmla="*/ 1079011 h 1420268"/>
              <a:gd name="connsiteX100" fmla="*/ 3383039 w 7772926"/>
              <a:gd name="connsiteY100" fmla="*/ 1079011 h 1420268"/>
              <a:gd name="connsiteX101" fmla="*/ 3595231 w 7772926"/>
              <a:gd name="connsiteY101" fmla="*/ 972733 h 1420268"/>
              <a:gd name="connsiteX102" fmla="*/ 3892760 w 7772926"/>
              <a:gd name="connsiteY102" fmla="*/ 972733 h 1420268"/>
              <a:gd name="connsiteX103" fmla="*/ 4104952 w 7772926"/>
              <a:gd name="connsiteY103" fmla="*/ 1079011 h 1420268"/>
              <a:gd name="connsiteX104" fmla="*/ 4345415 w 7772926"/>
              <a:gd name="connsiteY104" fmla="*/ 1079011 h 1420268"/>
              <a:gd name="connsiteX105" fmla="*/ 4557607 w 7772926"/>
              <a:gd name="connsiteY105" fmla="*/ 972733 h 1420268"/>
              <a:gd name="connsiteX106" fmla="*/ 4706372 w 7772926"/>
              <a:gd name="connsiteY106" fmla="*/ 937563 h 1420268"/>
              <a:gd name="connsiteX107" fmla="*/ 4706453 w 7772926"/>
              <a:gd name="connsiteY107" fmla="*/ 937563 h 1420268"/>
              <a:gd name="connsiteX108" fmla="*/ 4706534 w 7772926"/>
              <a:gd name="connsiteY108" fmla="*/ 937563 h 1420268"/>
              <a:gd name="connsiteX109" fmla="*/ 4855299 w 7772926"/>
              <a:gd name="connsiteY109" fmla="*/ 972733 h 1420268"/>
              <a:gd name="connsiteX110" fmla="*/ 5067491 w 7772926"/>
              <a:gd name="connsiteY110" fmla="*/ 1079011 h 1420268"/>
              <a:gd name="connsiteX111" fmla="*/ 5307953 w 7772926"/>
              <a:gd name="connsiteY111" fmla="*/ 1079011 h 1420268"/>
              <a:gd name="connsiteX112" fmla="*/ 5520145 w 7772926"/>
              <a:gd name="connsiteY112" fmla="*/ 972733 h 1420268"/>
              <a:gd name="connsiteX113" fmla="*/ 5817675 w 7772926"/>
              <a:gd name="connsiteY113" fmla="*/ 972733 h 1420268"/>
              <a:gd name="connsiteX114" fmla="*/ 6029867 w 7772926"/>
              <a:gd name="connsiteY114" fmla="*/ 1079011 h 1420268"/>
              <a:gd name="connsiteX115" fmla="*/ 6270329 w 7772926"/>
              <a:gd name="connsiteY115" fmla="*/ 1079011 h 1420268"/>
              <a:gd name="connsiteX116" fmla="*/ 6482521 w 7772926"/>
              <a:gd name="connsiteY116" fmla="*/ 972733 h 1420268"/>
              <a:gd name="connsiteX117" fmla="*/ 6631286 w 7772926"/>
              <a:gd name="connsiteY117" fmla="*/ 937563 h 1420268"/>
              <a:gd name="connsiteX118" fmla="*/ 6631367 w 7772926"/>
              <a:gd name="connsiteY118" fmla="*/ 937563 h 1420268"/>
              <a:gd name="connsiteX119" fmla="*/ 6631448 w 7772926"/>
              <a:gd name="connsiteY119" fmla="*/ 937563 h 1420268"/>
              <a:gd name="connsiteX120" fmla="*/ 6780213 w 7772926"/>
              <a:gd name="connsiteY120" fmla="*/ 972733 h 1420268"/>
              <a:gd name="connsiteX121" fmla="*/ 6992405 w 7772926"/>
              <a:gd name="connsiteY121" fmla="*/ 1079011 h 1420268"/>
              <a:gd name="connsiteX122" fmla="*/ 7232868 w 7772926"/>
              <a:gd name="connsiteY122" fmla="*/ 1079011 h 1420268"/>
              <a:gd name="connsiteX123" fmla="*/ 7445059 w 7772926"/>
              <a:gd name="connsiteY123" fmla="*/ 972733 h 1420268"/>
              <a:gd name="connsiteX124" fmla="*/ 7445221 w 7772926"/>
              <a:gd name="connsiteY124" fmla="*/ 972692 h 1420268"/>
              <a:gd name="connsiteX125" fmla="*/ 7742752 w 7772926"/>
              <a:gd name="connsiteY125" fmla="*/ 972692 h 1420268"/>
              <a:gd name="connsiteX126" fmla="*/ 7772885 w 7772926"/>
              <a:gd name="connsiteY126" fmla="*/ 987788 h 1420268"/>
              <a:gd name="connsiteX127" fmla="*/ 7772885 w 7772926"/>
              <a:gd name="connsiteY127" fmla="*/ 1058937 h 1420268"/>
              <a:gd name="connsiteX128" fmla="*/ 7714238 w 7772926"/>
              <a:gd name="connsiteY128" fmla="*/ 1029555 h 1420268"/>
              <a:gd name="connsiteX129" fmla="*/ 7473775 w 7772926"/>
              <a:gd name="connsiteY129" fmla="*/ 1029555 h 1420268"/>
              <a:gd name="connsiteX130" fmla="*/ 7261584 w 7772926"/>
              <a:gd name="connsiteY130" fmla="*/ 1135833 h 1420268"/>
              <a:gd name="connsiteX131" fmla="*/ 6964054 w 7772926"/>
              <a:gd name="connsiteY131" fmla="*/ 1135833 h 1420268"/>
              <a:gd name="connsiteX132" fmla="*/ 6751862 w 7772926"/>
              <a:gd name="connsiteY132" fmla="*/ 1029555 h 1420268"/>
              <a:gd name="connsiteX133" fmla="*/ 6631610 w 7772926"/>
              <a:gd name="connsiteY133" fmla="*/ 1001103 h 1420268"/>
              <a:gd name="connsiteX134" fmla="*/ 6631529 w 7772926"/>
              <a:gd name="connsiteY134" fmla="*/ 1001103 h 1420268"/>
              <a:gd name="connsiteX135" fmla="*/ 6631448 w 7772926"/>
              <a:gd name="connsiteY135" fmla="*/ 1001103 h 1420268"/>
              <a:gd name="connsiteX136" fmla="*/ 6511197 w 7772926"/>
              <a:gd name="connsiteY136" fmla="*/ 1029555 h 1420268"/>
              <a:gd name="connsiteX137" fmla="*/ 6299005 w 7772926"/>
              <a:gd name="connsiteY137" fmla="*/ 1135833 h 1420268"/>
              <a:gd name="connsiteX138" fmla="*/ 6150240 w 7772926"/>
              <a:gd name="connsiteY138" fmla="*/ 1170841 h 1420268"/>
              <a:gd name="connsiteX139" fmla="*/ 6001475 w 7772926"/>
              <a:gd name="connsiteY139" fmla="*/ 1135833 h 1420268"/>
              <a:gd name="connsiteX140" fmla="*/ 5789283 w 7772926"/>
              <a:gd name="connsiteY140" fmla="*/ 1029555 h 1420268"/>
              <a:gd name="connsiteX141" fmla="*/ 5548820 w 7772926"/>
              <a:gd name="connsiteY141" fmla="*/ 1029555 h 1420268"/>
              <a:gd name="connsiteX142" fmla="*/ 5336629 w 7772926"/>
              <a:gd name="connsiteY142" fmla="*/ 1135833 h 1420268"/>
              <a:gd name="connsiteX143" fmla="*/ 5039099 w 7772926"/>
              <a:gd name="connsiteY143" fmla="*/ 1135833 h 1420268"/>
              <a:gd name="connsiteX144" fmla="*/ 4826907 w 7772926"/>
              <a:gd name="connsiteY144" fmla="*/ 1029555 h 1420268"/>
              <a:gd name="connsiteX145" fmla="*/ 4706655 w 7772926"/>
              <a:gd name="connsiteY145" fmla="*/ 1001103 h 1420268"/>
              <a:gd name="connsiteX146" fmla="*/ 4706574 w 7772926"/>
              <a:gd name="connsiteY146" fmla="*/ 1001103 h 1420268"/>
              <a:gd name="connsiteX147" fmla="*/ 4706493 w 7772926"/>
              <a:gd name="connsiteY147" fmla="*/ 1001103 h 1420268"/>
              <a:gd name="connsiteX148" fmla="*/ 4586242 w 7772926"/>
              <a:gd name="connsiteY148" fmla="*/ 1029555 h 1420268"/>
              <a:gd name="connsiteX149" fmla="*/ 4374050 w 7772926"/>
              <a:gd name="connsiteY149" fmla="*/ 1135833 h 1420268"/>
              <a:gd name="connsiteX150" fmla="*/ 4225285 w 7772926"/>
              <a:gd name="connsiteY150" fmla="*/ 1170841 h 1420268"/>
              <a:gd name="connsiteX151" fmla="*/ 4076520 w 7772926"/>
              <a:gd name="connsiteY151" fmla="*/ 1135833 h 1420268"/>
              <a:gd name="connsiteX152" fmla="*/ 3864329 w 7772926"/>
              <a:gd name="connsiteY152" fmla="*/ 1029555 h 1420268"/>
              <a:gd name="connsiteX153" fmla="*/ 3623867 w 7772926"/>
              <a:gd name="connsiteY153" fmla="*/ 1029555 h 1420268"/>
              <a:gd name="connsiteX154" fmla="*/ 3411675 w 7772926"/>
              <a:gd name="connsiteY154" fmla="*/ 1135833 h 1420268"/>
              <a:gd name="connsiteX155" fmla="*/ 3114144 w 7772926"/>
              <a:gd name="connsiteY155" fmla="*/ 1135833 h 1420268"/>
              <a:gd name="connsiteX156" fmla="*/ 2901953 w 7772926"/>
              <a:gd name="connsiteY156" fmla="*/ 1029555 h 1420268"/>
              <a:gd name="connsiteX157" fmla="*/ 2781701 w 7772926"/>
              <a:gd name="connsiteY157" fmla="*/ 1001103 h 1420268"/>
              <a:gd name="connsiteX158" fmla="*/ 2781620 w 7772926"/>
              <a:gd name="connsiteY158" fmla="*/ 1001103 h 1420268"/>
              <a:gd name="connsiteX159" fmla="*/ 2781539 w 7772926"/>
              <a:gd name="connsiteY159" fmla="*/ 1001103 h 1420268"/>
              <a:gd name="connsiteX160" fmla="*/ 2661287 w 7772926"/>
              <a:gd name="connsiteY160" fmla="*/ 1029555 h 1420268"/>
              <a:gd name="connsiteX161" fmla="*/ 2449096 w 7772926"/>
              <a:gd name="connsiteY161" fmla="*/ 1135833 h 1420268"/>
              <a:gd name="connsiteX162" fmla="*/ 2300331 w 7772926"/>
              <a:gd name="connsiteY162" fmla="*/ 1170841 h 1420268"/>
              <a:gd name="connsiteX163" fmla="*/ 2151566 w 7772926"/>
              <a:gd name="connsiteY163" fmla="*/ 1135833 h 1420268"/>
              <a:gd name="connsiteX164" fmla="*/ 1939374 w 7772926"/>
              <a:gd name="connsiteY164" fmla="*/ 1029555 h 1420268"/>
              <a:gd name="connsiteX165" fmla="*/ 1698911 w 7772926"/>
              <a:gd name="connsiteY165" fmla="*/ 1029555 h 1420268"/>
              <a:gd name="connsiteX166" fmla="*/ 1486720 w 7772926"/>
              <a:gd name="connsiteY166" fmla="*/ 1135833 h 1420268"/>
              <a:gd name="connsiteX167" fmla="*/ 1189189 w 7772926"/>
              <a:gd name="connsiteY167" fmla="*/ 1135833 h 1420268"/>
              <a:gd name="connsiteX168" fmla="*/ 976998 w 7772926"/>
              <a:gd name="connsiteY168" fmla="*/ 1029555 h 1420268"/>
              <a:gd name="connsiteX169" fmla="*/ 856746 w 7772926"/>
              <a:gd name="connsiteY169" fmla="*/ 1001103 h 1420268"/>
              <a:gd name="connsiteX170" fmla="*/ 856665 w 7772926"/>
              <a:gd name="connsiteY170" fmla="*/ 1001103 h 1420268"/>
              <a:gd name="connsiteX171" fmla="*/ 856584 w 7772926"/>
              <a:gd name="connsiteY171" fmla="*/ 1001103 h 1420268"/>
              <a:gd name="connsiteX172" fmla="*/ 736333 w 7772926"/>
              <a:gd name="connsiteY172" fmla="*/ 1029555 h 1420268"/>
              <a:gd name="connsiteX173" fmla="*/ 524141 w 7772926"/>
              <a:gd name="connsiteY173" fmla="*/ 1135833 h 1420268"/>
              <a:gd name="connsiteX174" fmla="*/ 375376 w 7772926"/>
              <a:gd name="connsiteY174" fmla="*/ 1170841 h 1420268"/>
              <a:gd name="connsiteX175" fmla="*/ 226611 w 7772926"/>
              <a:gd name="connsiteY175" fmla="*/ 1135833 h 1420268"/>
              <a:gd name="connsiteX176" fmla="*/ 14419 w 7772926"/>
              <a:gd name="connsiteY176" fmla="*/ 1029555 h 1420268"/>
              <a:gd name="connsiteX177" fmla="*/ 0 w 7772926"/>
              <a:gd name="connsiteY177" fmla="*/ 1022877 h 1420268"/>
              <a:gd name="connsiteX178" fmla="*/ 0 w 7772926"/>
              <a:gd name="connsiteY178" fmla="*/ 954925 h 1420268"/>
              <a:gd name="connsiteX179" fmla="*/ 42932 w 7772926"/>
              <a:gd name="connsiteY179" fmla="*/ 972733 h 1420268"/>
              <a:gd name="connsiteX180" fmla="*/ 255124 w 7772926"/>
              <a:gd name="connsiteY180" fmla="*/ 1079011 h 1420268"/>
              <a:gd name="connsiteX181" fmla="*/ 495587 w 7772926"/>
              <a:gd name="connsiteY181" fmla="*/ 1079011 h 1420268"/>
              <a:gd name="connsiteX182" fmla="*/ 707778 w 7772926"/>
              <a:gd name="connsiteY182" fmla="*/ 972733 h 1420268"/>
              <a:gd name="connsiteX183" fmla="*/ 856544 w 7772926"/>
              <a:gd name="connsiteY183" fmla="*/ 937563 h 1420268"/>
              <a:gd name="connsiteX184" fmla="*/ 7593824 w 7772926"/>
              <a:gd name="connsiteY184" fmla="*/ 712299 h 1420268"/>
              <a:gd name="connsiteX185" fmla="*/ 7735420 w 7772926"/>
              <a:gd name="connsiteY185" fmla="*/ 745567 h 1420268"/>
              <a:gd name="connsiteX186" fmla="*/ 7772723 w 7772926"/>
              <a:gd name="connsiteY186" fmla="*/ 764224 h 1420268"/>
              <a:gd name="connsiteX187" fmla="*/ 7772723 w 7772926"/>
              <a:gd name="connsiteY187" fmla="*/ 799798 h 1420268"/>
              <a:gd name="connsiteX188" fmla="*/ 7721163 w 7772926"/>
              <a:gd name="connsiteY188" fmla="*/ 774018 h 1420268"/>
              <a:gd name="connsiteX189" fmla="*/ 7466444 w 7772926"/>
              <a:gd name="connsiteY189" fmla="*/ 774018 h 1420268"/>
              <a:gd name="connsiteX190" fmla="*/ 7420515 w 7772926"/>
              <a:gd name="connsiteY190" fmla="*/ 797006 h 1420268"/>
              <a:gd name="connsiteX191" fmla="*/ 7399170 w 7772926"/>
              <a:gd name="connsiteY191" fmla="*/ 789923 h 1420268"/>
              <a:gd name="connsiteX192" fmla="*/ 7406258 w 7772926"/>
              <a:gd name="connsiteY192" fmla="*/ 768595 h 1420268"/>
              <a:gd name="connsiteX193" fmla="*/ 7452188 w 7772926"/>
              <a:gd name="connsiteY193" fmla="*/ 745607 h 1420268"/>
              <a:gd name="connsiteX194" fmla="*/ 7452228 w 7772926"/>
              <a:gd name="connsiteY194" fmla="*/ 745567 h 1420268"/>
              <a:gd name="connsiteX195" fmla="*/ 7593824 w 7772926"/>
              <a:gd name="connsiteY195" fmla="*/ 712299 h 1420268"/>
              <a:gd name="connsiteX196" fmla="*/ 856424 w 7772926"/>
              <a:gd name="connsiteY196" fmla="*/ 712218 h 1420268"/>
              <a:gd name="connsiteX197" fmla="*/ 856626 w 7772926"/>
              <a:gd name="connsiteY197" fmla="*/ 712218 h 1420268"/>
              <a:gd name="connsiteX198" fmla="*/ 856829 w 7772926"/>
              <a:gd name="connsiteY198" fmla="*/ 712218 h 1420268"/>
              <a:gd name="connsiteX199" fmla="*/ 998425 w 7772926"/>
              <a:gd name="connsiteY199" fmla="*/ 745648 h 1420268"/>
              <a:gd name="connsiteX200" fmla="*/ 1210576 w 7772926"/>
              <a:gd name="connsiteY200" fmla="*/ 851764 h 1420268"/>
              <a:gd name="connsiteX201" fmla="*/ 1465295 w 7772926"/>
              <a:gd name="connsiteY201" fmla="*/ 851764 h 1420268"/>
              <a:gd name="connsiteX202" fmla="*/ 1486640 w 7772926"/>
              <a:gd name="connsiteY202" fmla="*/ 858847 h 1420268"/>
              <a:gd name="connsiteX203" fmla="*/ 1479552 w 7772926"/>
              <a:gd name="connsiteY203" fmla="*/ 880175 h 1420268"/>
              <a:gd name="connsiteX204" fmla="*/ 1337956 w 7772926"/>
              <a:gd name="connsiteY204" fmla="*/ 913443 h 1420268"/>
              <a:gd name="connsiteX205" fmla="*/ 1196360 w 7772926"/>
              <a:gd name="connsiteY205" fmla="*/ 880175 h 1420268"/>
              <a:gd name="connsiteX206" fmla="*/ 984207 w 7772926"/>
              <a:gd name="connsiteY206" fmla="*/ 774059 h 1420268"/>
              <a:gd name="connsiteX207" fmla="*/ 856869 w 7772926"/>
              <a:gd name="connsiteY207" fmla="*/ 743988 h 1420268"/>
              <a:gd name="connsiteX208" fmla="*/ 856667 w 7772926"/>
              <a:gd name="connsiteY208" fmla="*/ 743988 h 1420268"/>
              <a:gd name="connsiteX209" fmla="*/ 856464 w 7772926"/>
              <a:gd name="connsiteY209" fmla="*/ 743988 h 1420268"/>
              <a:gd name="connsiteX210" fmla="*/ 729125 w 7772926"/>
              <a:gd name="connsiteY210" fmla="*/ 774059 h 1420268"/>
              <a:gd name="connsiteX211" fmla="*/ 516973 w 7772926"/>
              <a:gd name="connsiteY211" fmla="*/ 880175 h 1420268"/>
              <a:gd name="connsiteX212" fmla="*/ 375377 w 7772926"/>
              <a:gd name="connsiteY212" fmla="*/ 913443 h 1420268"/>
              <a:gd name="connsiteX213" fmla="*/ 233780 w 7772926"/>
              <a:gd name="connsiteY213" fmla="*/ 880175 h 1420268"/>
              <a:gd name="connsiteX214" fmla="*/ 233741 w 7772926"/>
              <a:gd name="connsiteY214" fmla="*/ 880175 h 1420268"/>
              <a:gd name="connsiteX215" fmla="*/ 21589 w 7772926"/>
              <a:gd name="connsiteY215" fmla="*/ 774059 h 1420268"/>
              <a:gd name="connsiteX216" fmla="*/ 42 w 7772926"/>
              <a:gd name="connsiteY216" fmla="*/ 764426 h 1420268"/>
              <a:gd name="connsiteX217" fmla="*/ 42 w 7772926"/>
              <a:gd name="connsiteY217" fmla="*/ 730471 h 1420268"/>
              <a:gd name="connsiteX218" fmla="*/ 35806 w 7772926"/>
              <a:gd name="connsiteY218" fmla="*/ 745648 h 1420268"/>
              <a:gd name="connsiteX219" fmla="*/ 247957 w 7772926"/>
              <a:gd name="connsiteY219" fmla="*/ 851764 h 1420268"/>
              <a:gd name="connsiteX220" fmla="*/ 502676 w 7772926"/>
              <a:gd name="connsiteY220" fmla="*/ 851764 h 1420268"/>
              <a:gd name="connsiteX221" fmla="*/ 714827 w 7772926"/>
              <a:gd name="connsiteY221" fmla="*/ 745648 h 1420268"/>
              <a:gd name="connsiteX222" fmla="*/ 856424 w 7772926"/>
              <a:gd name="connsiteY222" fmla="*/ 712218 h 1420268"/>
              <a:gd name="connsiteX223" fmla="*/ 6631044 w 7772926"/>
              <a:gd name="connsiteY223" fmla="*/ 712177 h 1420268"/>
              <a:gd name="connsiteX224" fmla="*/ 6631246 w 7772926"/>
              <a:gd name="connsiteY224" fmla="*/ 712177 h 1420268"/>
              <a:gd name="connsiteX225" fmla="*/ 6631449 w 7772926"/>
              <a:gd name="connsiteY225" fmla="*/ 712177 h 1420268"/>
              <a:gd name="connsiteX226" fmla="*/ 6773045 w 7772926"/>
              <a:gd name="connsiteY226" fmla="*/ 745607 h 1420268"/>
              <a:gd name="connsiteX227" fmla="*/ 6985196 w 7772926"/>
              <a:gd name="connsiteY227" fmla="*/ 851723 h 1420268"/>
              <a:gd name="connsiteX228" fmla="*/ 7239916 w 7772926"/>
              <a:gd name="connsiteY228" fmla="*/ 851723 h 1420268"/>
              <a:gd name="connsiteX229" fmla="*/ 7261260 w 7772926"/>
              <a:gd name="connsiteY229" fmla="*/ 858806 h 1420268"/>
              <a:gd name="connsiteX230" fmla="*/ 7254173 w 7772926"/>
              <a:gd name="connsiteY230" fmla="*/ 880134 h 1420268"/>
              <a:gd name="connsiteX231" fmla="*/ 7112576 w 7772926"/>
              <a:gd name="connsiteY231" fmla="*/ 913402 h 1420268"/>
              <a:gd name="connsiteX232" fmla="*/ 6970980 w 7772926"/>
              <a:gd name="connsiteY232" fmla="*/ 880134 h 1420268"/>
              <a:gd name="connsiteX233" fmla="*/ 6758829 w 7772926"/>
              <a:gd name="connsiteY233" fmla="*/ 774018 h 1420268"/>
              <a:gd name="connsiteX234" fmla="*/ 6631490 w 7772926"/>
              <a:gd name="connsiteY234" fmla="*/ 743947 h 1420268"/>
              <a:gd name="connsiteX235" fmla="*/ 6631287 w 7772926"/>
              <a:gd name="connsiteY235" fmla="*/ 743947 h 1420268"/>
              <a:gd name="connsiteX236" fmla="*/ 6631084 w 7772926"/>
              <a:gd name="connsiteY236" fmla="*/ 743947 h 1420268"/>
              <a:gd name="connsiteX237" fmla="*/ 6503745 w 7772926"/>
              <a:gd name="connsiteY237" fmla="*/ 774018 h 1420268"/>
              <a:gd name="connsiteX238" fmla="*/ 6291594 w 7772926"/>
              <a:gd name="connsiteY238" fmla="*/ 880134 h 1420268"/>
              <a:gd name="connsiteX239" fmla="*/ 6149998 w 7772926"/>
              <a:gd name="connsiteY239" fmla="*/ 913402 h 1420268"/>
              <a:gd name="connsiteX240" fmla="*/ 6008401 w 7772926"/>
              <a:gd name="connsiteY240" fmla="*/ 880134 h 1420268"/>
              <a:gd name="connsiteX241" fmla="*/ 5796250 w 7772926"/>
              <a:gd name="connsiteY241" fmla="*/ 774018 h 1420268"/>
              <a:gd name="connsiteX242" fmla="*/ 5541531 w 7772926"/>
              <a:gd name="connsiteY242" fmla="*/ 774018 h 1420268"/>
              <a:gd name="connsiteX243" fmla="*/ 5495601 w 7772926"/>
              <a:gd name="connsiteY243" fmla="*/ 797005 h 1420268"/>
              <a:gd name="connsiteX244" fmla="*/ 5495560 w 7772926"/>
              <a:gd name="connsiteY244" fmla="*/ 797005 h 1420268"/>
              <a:gd name="connsiteX245" fmla="*/ 5474216 w 7772926"/>
              <a:gd name="connsiteY245" fmla="*/ 789923 h 1420268"/>
              <a:gd name="connsiteX246" fmla="*/ 5481304 w 7772926"/>
              <a:gd name="connsiteY246" fmla="*/ 768594 h 1420268"/>
              <a:gd name="connsiteX247" fmla="*/ 5527233 w 7772926"/>
              <a:gd name="connsiteY247" fmla="*/ 745607 h 1420268"/>
              <a:gd name="connsiteX248" fmla="*/ 5810426 w 7772926"/>
              <a:gd name="connsiteY248" fmla="*/ 745607 h 1420268"/>
              <a:gd name="connsiteX249" fmla="*/ 6022577 w 7772926"/>
              <a:gd name="connsiteY249" fmla="*/ 851723 h 1420268"/>
              <a:gd name="connsiteX250" fmla="*/ 6277296 w 7772926"/>
              <a:gd name="connsiteY250" fmla="*/ 851723 h 1420268"/>
              <a:gd name="connsiteX251" fmla="*/ 6489447 w 7772926"/>
              <a:gd name="connsiteY251" fmla="*/ 745607 h 1420268"/>
              <a:gd name="connsiteX252" fmla="*/ 6631044 w 7772926"/>
              <a:gd name="connsiteY252" fmla="*/ 712177 h 1420268"/>
              <a:gd name="connsiteX253" fmla="*/ 4706129 w 7772926"/>
              <a:gd name="connsiteY253" fmla="*/ 712177 h 1420268"/>
              <a:gd name="connsiteX254" fmla="*/ 4706331 w 7772926"/>
              <a:gd name="connsiteY254" fmla="*/ 712177 h 1420268"/>
              <a:gd name="connsiteX255" fmla="*/ 4706534 w 7772926"/>
              <a:gd name="connsiteY255" fmla="*/ 712177 h 1420268"/>
              <a:gd name="connsiteX256" fmla="*/ 4848130 w 7772926"/>
              <a:gd name="connsiteY256" fmla="*/ 745607 h 1420268"/>
              <a:gd name="connsiteX257" fmla="*/ 5060322 w 7772926"/>
              <a:gd name="connsiteY257" fmla="*/ 851723 h 1420268"/>
              <a:gd name="connsiteX258" fmla="*/ 5315041 w 7772926"/>
              <a:gd name="connsiteY258" fmla="*/ 851723 h 1420268"/>
              <a:gd name="connsiteX259" fmla="*/ 5336386 w 7772926"/>
              <a:gd name="connsiteY259" fmla="*/ 858806 h 1420268"/>
              <a:gd name="connsiteX260" fmla="*/ 5329298 w 7772926"/>
              <a:gd name="connsiteY260" fmla="*/ 880134 h 1420268"/>
              <a:gd name="connsiteX261" fmla="*/ 5187702 w 7772926"/>
              <a:gd name="connsiteY261" fmla="*/ 913402 h 1420268"/>
              <a:gd name="connsiteX262" fmla="*/ 5046105 w 7772926"/>
              <a:gd name="connsiteY262" fmla="*/ 880134 h 1420268"/>
              <a:gd name="connsiteX263" fmla="*/ 4833954 w 7772926"/>
              <a:gd name="connsiteY263" fmla="*/ 774018 h 1420268"/>
              <a:gd name="connsiteX264" fmla="*/ 4706615 w 7772926"/>
              <a:gd name="connsiteY264" fmla="*/ 743947 h 1420268"/>
              <a:gd name="connsiteX265" fmla="*/ 4706412 w 7772926"/>
              <a:gd name="connsiteY265" fmla="*/ 743947 h 1420268"/>
              <a:gd name="connsiteX266" fmla="*/ 4706210 w 7772926"/>
              <a:gd name="connsiteY266" fmla="*/ 743947 h 1420268"/>
              <a:gd name="connsiteX267" fmla="*/ 4578870 w 7772926"/>
              <a:gd name="connsiteY267" fmla="*/ 774018 h 1420268"/>
              <a:gd name="connsiteX268" fmla="*/ 4366719 w 7772926"/>
              <a:gd name="connsiteY268" fmla="*/ 880134 h 1420268"/>
              <a:gd name="connsiteX269" fmla="*/ 4225123 w 7772926"/>
              <a:gd name="connsiteY269" fmla="*/ 913402 h 1420268"/>
              <a:gd name="connsiteX270" fmla="*/ 4083527 w 7772926"/>
              <a:gd name="connsiteY270" fmla="*/ 880134 h 1420268"/>
              <a:gd name="connsiteX271" fmla="*/ 3871377 w 7772926"/>
              <a:gd name="connsiteY271" fmla="*/ 774018 h 1420268"/>
              <a:gd name="connsiteX272" fmla="*/ 3616657 w 7772926"/>
              <a:gd name="connsiteY272" fmla="*/ 774018 h 1420268"/>
              <a:gd name="connsiteX273" fmla="*/ 3570729 w 7772926"/>
              <a:gd name="connsiteY273" fmla="*/ 797005 h 1420268"/>
              <a:gd name="connsiteX274" fmla="*/ 3570647 w 7772926"/>
              <a:gd name="connsiteY274" fmla="*/ 797005 h 1420268"/>
              <a:gd name="connsiteX275" fmla="*/ 3549302 w 7772926"/>
              <a:gd name="connsiteY275" fmla="*/ 789923 h 1420268"/>
              <a:gd name="connsiteX276" fmla="*/ 3556390 w 7772926"/>
              <a:gd name="connsiteY276" fmla="*/ 768594 h 1420268"/>
              <a:gd name="connsiteX277" fmla="*/ 3602319 w 7772926"/>
              <a:gd name="connsiteY277" fmla="*/ 745607 h 1420268"/>
              <a:gd name="connsiteX278" fmla="*/ 3885512 w 7772926"/>
              <a:gd name="connsiteY278" fmla="*/ 745607 h 1420268"/>
              <a:gd name="connsiteX279" fmla="*/ 4097662 w 7772926"/>
              <a:gd name="connsiteY279" fmla="*/ 851723 h 1420268"/>
              <a:gd name="connsiteX280" fmla="*/ 4352381 w 7772926"/>
              <a:gd name="connsiteY280" fmla="*/ 851723 h 1420268"/>
              <a:gd name="connsiteX281" fmla="*/ 4564532 w 7772926"/>
              <a:gd name="connsiteY281" fmla="*/ 745607 h 1420268"/>
              <a:gd name="connsiteX282" fmla="*/ 4706129 w 7772926"/>
              <a:gd name="connsiteY282" fmla="*/ 712177 h 1420268"/>
              <a:gd name="connsiteX283" fmla="*/ 2781297 w 7772926"/>
              <a:gd name="connsiteY283" fmla="*/ 712177 h 1420268"/>
              <a:gd name="connsiteX284" fmla="*/ 2781499 w 7772926"/>
              <a:gd name="connsiteY284" fmla="*/ 712177 h 1420268"/>
              <a:gd name="connsiteX285" fmla="*/ 2781702 w 7772926"/>
              <a:gd name="connsiteY285" fmla="*/ 712177 h 1420268"/>
              <a:gd name="connsiteX286" fmla="*/ 2923298 w 7772926"/>
              <a:gd name="connsiteY286" fmla="*/ 745607 h 1420268"/>
              <a:gd name="connsiteX287" fmla="*/ 3135449 w 7772926"/>
              <a:gd name="connsiteY287" fmla="*/ 851723 h 1420268"/>
              <a:gd name="connsiteX288" fmla="*/ 3390169 w 7772926"/>
              <a:gd name="connsiteY288" fmla="*/ 851723 h 1420268"/>
              <a:gd name="connsiteX289" fmla="*/ 3411513 w 7772926"/>
              <a:gd name="connsiteY289" fmla="*/ 858806 h 1420268"/>
              <a:gd name="connsiteX290" fmla="*/ 3404426 w 7772926"/>
              <a:gd name="connsiteY290" fmla="*/ 880134 h 1420268"/>
              <a:gd name="connsiteX291" fmla="*/ 3262829 w 7772926"/>
              <a:gd name="connsiteY291" fmla="*/ 913402 h 1420268"/>
              <a:gd name="connsiteX292" fmla="*/ 3121233 w 7772926"/>
              <a:gd name="connsiteY292" fmla="*/ 880134 h 1420268"/>
              <a:gd name="connsiteX293" fmla="*/ 2909082 w 7772926"/>
              <a:gd name="connsiteY293" fmla="*/ 774018 h 1420268"/>
              <a:gd name="connsiteX294" fmla="*/ 2781742 w 7772926"/>
              <a:gd name="connsiteY294" fmla="*/ 743947 h 1420268"/>
              <a:gd name="connsiteX295" fmla="*/ 2781540 w 7772926"/>
              <a:gd name="connsiteY295" fmla="*/ 743947 h 1420268"/>
              <a:gd name="connsiteX296" fmla="*/ 2781337 w 7772926"/>
              <a:gd name="connsiteY296" fmla="*/ 743947 h 1420268"/>
              <a:gd name="connsiteX297" fmla="*/ 2653998 w 7772926"/>
              <a:gd name="connsiteY297" fmla="*/ 774018 h 1420268"/>
              <a:gd name="connsiteX298" fmla="*/ 2441847 w 7772926"/>
              <a:gd name="connsiteY298" fmla="*/ 880134 h 1420268"/>
              <a:gd name="connsiteX299" fmla="*/ 2300250 w 7772926"/>
              <a:gd name="connsiteY299" fmla="*/ 913402 h 1420268"/>
              <a:gd name="connsiteX300" fmla="*/ 2158654 w 7772926"/>
              <a:gd name="connsiteY300" fmla="*/ 880134 h 1420268"/>
              <a:gd name="connsiteX301" fmla="*/ 1946504 w 7772926"/>
              <a:gd name="connsiteY301" fmla="*/ 774018 h 1420268"/>
              <a:gd name="connsiteX302" fmla="*/ 1691785 w 7772926"/>
              <a:gd name="connsiteY302" fmla="*/ 774018 h 1420268"/>
              <a:gd name="connsiteX303" fmla="*/ 1645855 w 7772926"/>
              <a:gd name="connsiteY303" fmla="*/ 797005 h 1420268"/>
              <a:gd name="connsiteX304" fmla="*/ 1645815 w 7772926"/>
              <a:gd name="connsiteY304" fmla="*/ 797005 h 1420268"/>
              <a:gd name="connsiteX305" fmla="*/ 1624470 w 7772926"/>
              <a:gd name="connsiteY305" fmla="*/ 789923 h 1420268"/>
              <a:gd name="connsiteX306" fmla="*/ 1631558 w 7772926"/>
              <a:gd name="connsiteY306" fmla="*/ 768594 h 1420268"/>
              <a:gd name="connsiteX307" fmla="*/ 1677487 w 7772926"/>
              <a:gd name="connsiteY307" fmla="*/ 745607 h 1420268"/>
              <a:gd name="connsiteX308" fmla="*/ 1960680 w 7772926"/>
              <a:gd name="connsiteY308" fmla="*/ 745607 h 1420268"/>
              <a:gd name="connsiteX309" fmla="*/ 2172830 w 7772926"/>
              <a:gd name="connsiteY309" fmla="*/ 851723 h 1420268"/>
              <a:gd name="connsiteX310" fmla="*/ 2427549 w 7772926"/>
              <a:gd name="connsiteY310" fmla="*/ 851723 h 1420268"/>
              <a:gd name="connsiteX311" fmla="*/ 2639701 w 7772926"/>
              <a:gd name="connsiteY311" fmla="*/ 745607 h 1420268"/>
              <a:gd name="connsiteX312" fmla="*/ 2781297 w 7772926"/>
              <a:gd name="connsiteY312" fmla="*/ 712177 h 1420268"/>
              <a:gd name="connsiteX313" fmla="*/ 83 w 7772926"/>
              <a:gd name="connsiteY313" fmla="*/ 493267 h 1420268"/>
              <a:gd name="connsiteX314" fmla="*/ 34064 w 7772926"/>
              <a:gd name="connsiteY314" fmla="*/ 507796 h 1420268"/>
              <a:gd name="connsiteX315" fmla="*/ 246216 w 7772926"/>
              <a:gd name="connsiteY315" fmla="*/ 613872 h 1420268"/>
              <a:gd name="connsiteX316" fmla="*/ 251561 w 7772926"/>
              <a:gd name="connsiteY316" fmla="*/ 629859 h 1420268"/>
              <a:gd name="connsiteX317" fmla="*/ 235564 w 7772926"/>
              <a:gd name="connsiteY317" fmla="*/ 635201 h 1420268"/>
              <a:gd name="connsiteX318" fmla="*/ 235564 w 7772926"/>
              <a:gd name="connsiteY318" fmla="*/ 635160 h 1420268"/>
              <a:gd name="connsiteX319" fmla="*/ 23412 w 7772926"/>
              <a:gd name="connsiteY319" fmla="*/ 529084 h 1420268"/>
              <a:gd name="connsiteX320" fmla="*/ 83 w 7772926"/>
              <a:gd name="connsiteY320" fmla="*/ 518724 h 1420268"/>
              <a:gd name="connsiteX321" fmla="*/ 6631165 w 7772926"/>
              <a:gd name="connsiteY321" fmla="*/ 474771 h 1420268"/>
              <a:gd name="connsiteX322" fmla="*/ 6631367 w 7772926"/>
              <a:gd name="connsiteY322" fmla="*/ 474771 h 1420268"/>
              <a:gd name="connsiteX323" fmla="*/ 6631570 w 7772926"/>
              <a:gd name="connsiteY323" fmla="*/ 474771 h 1420268"/>
              <a:gd name="connsiteX324" fmla="*/ 6771384 w 7772926"/>
              <a:gd name="connsiteY324" fmla="*/ 507796 h 1420268"/>
              <a:gd name="connsiteX325" fmla="*/ 6983535 w 7772926"/>
              <a:gd name="connsiteY325" fmla="*/ 613872 h 1420268"/>
              <a:gd name="connsiteX326" fmla="*/ 7241819 w 7772926"/>
              <a:gd name="connsiteY326" fmla="*/ 613872 h 1420268"/>
              <a:gd name="connsiteX327" fmla="*/ 7453970 w 7772926"/>
              <a:gd name="connsiteY327" fmla="*/ 507796 h 1420268"/>
              <a:gd name="connsiteX328" fmla="*/ 7733598 w 7772926"/>
              <a:gd name="connsiteY328" fmla="*/ 507796 h 1420268"/>
              <a:gd name="connsiteX329" fmla="*/ 7772683 w 7772926"/>
              <a:gd name="connsiteY329" fmla="*/ 527344 h 1420268"/>
              <a:gd name="connsiteX330" fmla="*/ 7772683 w 7772926"/>
              <a:gd name="connsiteY330" fmla="*/ 554014 h 1420268"/>
              <a:gd name="connsiteX331" fmla="*/ 7722906 w 7772926"/>
              <a:gd name="connsiteY331" fmla="*/ 529124 h 1420268"/>
              <a:gd name="connsiteX332" fmla="*/ 7464622 w 7772926"/>
              <a:gd name="connsiteY332" fmla="*/ 529124 h 1420268"/>
              <a:gd name="connsiteX333" fmla="*/ 7252471 w 7772926"/>
              <a:gd name="connsiteY333" fmla="*/ 635200 h 1420268"/>
              <a:gd name="connsiteX334" fmla="*/ 7112657 w 7772926"/>
              <a:gd name="connsiteY334" fmla="*/ 668023 h 1420268"/>
              <a:gd name="connsiteX335" fmla="*/ 6972842 w 7772926"/>
              <a:gd name="connsiteY335" fmla="*/ 635200 h 1420268"/>
              <a:gd name="connsiteX336" fmla="*/ 6760691 w 7772926"/>
              <a:gd name="connsiteY336" fmla="*/ 529124 h 1420268"/>
              <a:gd name="connsiteX337" fmla="*/ 6631570 w 7772926"/>
              <a:gd name="connsiteY337" fmla="*/ 498649 h 1420268"/>
              <a:gd name="connsiteX338" fmla="*/ 6631367 w 7772926"/>
              <a:gd name="connsiteY338" fmla="*/ 498649 h 1420268"/>
              <a:gd name="connsiteX339" fmla="*/ 6631165 w 7772926"/>
              <a:gd name="connsiteY339" fmla="*/ 498649 h 1420268"/>
              <a:gd name="connsiteX340" fmla="*/ 6502043 w 7772926"/>
              <a:gd name="connsiteY340" fmla="*/ 529124 h 1420268"/>
              <a:gd name="connsiteX341" fmla="*/ 6289892 w 7772926"/>
              <a:gd name="connsiteY341" fmla="*/ 635200 h 1420268"/>
              <a:gd name="connsiteX342" fmla="*/ 6284546 w 7772926"/>
              <a:gd name="connsiteY342" fmla="*/ 636455 h 1420268"/>
              <a:gd name="connsiteX343" fmla="*/ 6273853 w 7772926"/>
              <a:gd name="connsiteY343" fmla="*/ 629858 h 1420268"/>
              <a:gd name="connsiteX344" fmla="*/ 6279200 w 7772926"/>
              <a:gd name="connsiteY344" fmla="*/ 613872 h 1420268"/>
              <a:gd name="connsiteX345" fmla="*/ 6491350 w 7772926"/>
              <a:gd name="connsiteY345" fmla="*/ 507796 h 1420268"/>
              <a:gd name="connsiteX346" fmla="*/ 6631165 w 7772926"/>
              <a:gd name="connsiteY346" fmla="*/ 474771 h 1420268"/>
              <a:gd name="connsiteX347" fmla="*/ 4706291 w 7772926"/>
              <a:gd name="connsiteY347" fmla="*/ 474771 h 1420268"/>
              <a:gd name="connsiteX348" fmla="*/ 4706493 w 7772926"/>
              <a:gd name="connsiteY348" fmla="*/ 474771 h 1420268"/>
              <a:gd name="connsiteX349" fmla="*/ 4706696 w 7772926"/>
              <a:gd name="connsiteY349" fmla="*/ 474771 h 1420268"/>
              <a:gd name="connsiteX350" fmla="*/ 4846510 w 7772926"/>
              <a:gd name="connsiteY350" fmla="*/ 507796 h 1420268"/>
              <a:gd name="connsiteX351" fmla="*/ 5058661 w 7772926"/>
              <a:gd name="connsiteY351" fmla="*/ 613872 h 1420268"/>
              <a:gd name="connsiteX352" fmla="*/ 5316945 w 7772926"/>
              <a:gd name="connsiteY352" fmla="*/ 613872 h 1420268"/>
              <a:gd name="connsiteX353" fmla="*/ 5529096 w 7772926"/>
              <a:gd name="connsiteY353" fmla="*/ 507796 h 1420268"/>
              <a:gd name="connsiteX354" fmla="*/ 5808724 w 7772926"/>
              <a:gd name="connsiteY354" fmla="*/ 507796 h 1420268"/>
              <a:gd name="connsiteX355" fmla="*/ 6020876 w 7772926"/>
              <a:gd name="connsiteY355" fmla="*/ 613872 h 1420268"/>
              <a:gd name="connsiteX356" fmla="*/ 6026222 w 7772926"/>
              <a:gd name="connsiteY356" fmla="*/ 629858 h 1420268"/>
              <a:gd name="connsiteX357" fmla="*/ 6010223 w 7772926"/>
              <a:gd name="connsiteY357" fmla="*/ 635200 h 1420268"/>
              <a:gd name="connsiteX358" fmla="*/ 5798072 w 7772926"/>
              <a:gd name="connsiteY358" fmla="*/ 529124 h 1420268"/>
              <a:gd name="connsiteX359" fmla="*/ 5798032 w 7772926"/>
              <a:gd name="connsiteY359" fmla="*/ 529124 h 1420268"/>
              <a:gd name="connsiteX360" fmla="*/ 5539748 w 7772926"/>
              <a:gd name="connsiteY360" fmla="*/ 529124 h 1420268"/>
              <a:gd name="connsiteX361" fmla="*/ 5327597 w 7772926"/>
              <a:gd name="connsiteY361" fmla="*/ 635200 h 1420268"/>
              <a:gd name="connsiteX362" fmla="*/ 5187783 w 7772926"/>
              <a:gd name="connsiteY362" fmla="*/ 668023 h 1420268"/>
              <a:gd name="connsiteX363" fmla="*/ 5047968 w 7772926"/>
              <a:gd name="connsiteY363" fmla="*/ 635200 h 1420268"/>
              <a:gd name="connsiteX364" fmla="*/ 4835817 w 7772926"/>
              <a:gd name="connsiteY364" fmla="*/ 529124 h 1420268"/>
              <a:gd name="connsiteX365" fmla="*/ 4706696 w 7772926"/>
              <a:gd name="connsiteY365" fmla="*/ 498649 h 1420268"/>
              <a:gd name="connsiteX366" fmla="*/ 4706493 w 7772926"/>
              <a:gd name="connsiteY366" fmla="*/ 498649 h 1420268"/>
              <a:gd name="connsiteX367" fmla="*/ 4706291 w 7772926"/>
              <a:gd name="connsiteY367" fmla="*/ 498649 h 1420268"/>
              <a:gd name="connsiteX368" fmla="*/ 4577169 w 7772926"/>
              <a:gd name="connsiteY368" fmla="*/ 529124 h 1420268"/>
              <a:gd name="connsiteX369" fmla="*/ 4365018 w 7772926"/>
              <a:gd name="connsiteY369" fmla="*/ 635200 h 1420268"/>
              <a:gd name="connsiteX370" fmla="*/ 4359672 w 7772926"/>
              <a:gd name="connsiteY370" fmla="*/ 636455 h 1420268"/>
              <a:gd name="connsiteX371" fmla="*/ 4348979 w 7772926"/>
              <a:gd name="connsiteY371" fmla="*/ 629858 h 1420268"/>
              <a:gd name="connsiteX372" fmla="*/ 4354326 w 7772926"/>
              <a:gd name="connsiteY372" fmla="*/ 613872 h 1420268"/>
              <a:gd name="connsiteX373" fmla="*/ 4566476 w 7772926"/>
              <a:gd name="connsiteY373" fmla="*/ 507796 h 1420268"/>
              <a:gd name="connsiteX374" fmla="*/ 4706291 w 7772926"/>
              <a:gd name="connsiteY374" fmla="*/ 474771 h 1420268"/>
              <a:gd name="connsiteX375" fmla="*/ 2781378 w 7772926"/>
              <a:gd name="connsiteY375" fmla="*/ 474771 h 1420268"/>
              <a:gd name="connsiteX376" fmla="*/ 2781580 w 7772926"/>
              <a:gd name="connsiteY376" fmla="*/ 474771 h 1420268"/>
              <a:gd name="connsiteX377" fmla="*/ 2781783 w 7772926"/>
              <a:gd name="connsiteY377" fmla="*/ 474771 h 1420268"/>
              <a:gd name="connsiteX378" fmla="*/ 2921597 w 7772926"/>
              <a:gd name="connsiteY378" fmla="*/ 507796 h 1420268"/>
              <a:gd name="connsiteX379" fmla="*/ 3133748 w 7772926"/>
              <a:gd name="connsiteY379" fmla="*/ 613872 h 1420268"/>
              <a:gd name="connsiteX380" fmla="*/ 3392032 w 7772926"/>
              <a:gd name="connsiteY380" fmla="*/ 613872 h 1420268"/>
              <a:gd name="connsiteX381" fmla="*/ 3604183 w 7772926"/>
              <a:gd name="connsiteY381" fmla="*/ 507796 h 1420268"/>
              <a:gd name="connsiteX382" fmla="*/ 3883811 w 7772926"/>
              <a:gd name="connsiteY382" fmla="*/ 507796 h 1420268"/>
              <a:gd name="connsiteX383" fmla="*/ 4095962 w 7772926"/>
              <a:gd name="connsiteY383" fmla="*/ 613872 h 1420268"/>
              <a:gd name="connsiteX384" fmla="*/ 4101308 w 7772926"/>
              <a:gd name="connsiteY384" fmla="*/ 629858 h 1420268"/>
              <a:gd name="connsiteX385" fmla="*/ 4085309 w 7772926"/>
              <a:gd name="connsiteY385" fmla="*/ 635200 h 1420268"/>
              <a:gd name="connsiteX386" fmla="*/ 3873159 w 7772926"/>
              <a:gd name="connsiteY386" fmla="*/ 529124 h 1420268"/>
              <a:gd name="connsiteX387" fmla="*/ 3873119 w 7772926"/>
              <a:gd name="connsiteY387" fmla="*/ 529124 h 1420268"/>
              <a:gd name="connsiteX388" fmla="*/ 3614835 w 7772926"/>
              <a:gd name="connsiteY388" fmla="*/ 529124 h 1420268"/>
              <a:gd name="connsiteX389" fmla="*/ 3402684 w 7772926"/>
              <a:gd name="connsiteY389" fmla="*/ 635200 h 1420268"/>
              <a:gd name="connsiteX390" fmla="*/ 3262870 w 7772926"/>
              <a:gd name="connsiteY390" fmla="*/ 668023 h 1420268"/>
              <a:gd name="connsiteX391" fmla="*/ 3123056 w 7772926"/>
              <a:gd name="connsiteY391" fmla="*/ 635200 h 1420268"/>
              <a:gd name="connsiteX392" fmla="*/ 2910904 w 7772926"/>
              <a:gd name="connsiteY392" fmla="*/ 529124 h 1420268"/>
              <a:gd name="connsiteX393" fmla="*/ 2781783 w 7772926"/>
              <a:gd name="connsiteY393" fmla="*/ 498649 h 1420268"/>
              <a:gd name="connsiteX394" fmla="*/ 2781580 w 7772926"/>
              <a:gd name="connsiteY394" fmla="*/ 498649 h 1420268"/>
              <a:gd name="connsiteX395" fmla="*/ 2781378 w 7772926"/>
              <a:gd name="connsiteY395" fmla="*/ 498649 h 1420268"/>
              <a:gd name="connsiteX396" fmla="*/ 2652256 w 7772926"/>
              <a:gd name="connsiteY396" fmla="*/ 529124 h 1420268"/>
              <a:gd name="connsiteX397" fmla="*/ 2440105 w 7772926"/>
              <a:gd name="connsiteY397" fmla="*/ 635200 h 1420268"/>
              <a:gd name="connsiteX398" fmla="*/ 2434759 w 7772926"/>
              <a:gd name="connsiteY398" fmla="*/ 636455 h 1420268"/>
              <a:gd name="connsiteX399" fmla="*/ 2424066 w 7772926"/>
              <a:gd name="connsiteY399" fmla="*/ 629858 h 1420268"/>
              <a:gd name="connsiteX400" fmla="*/ 2429412 w 7772926"/>
              <a:gd name="connsiteY400" fmla="*/ 613872 h 1420268"/>
              <a:gd name="connsiteX401" fmla="*/ 2641564 w 7772926"/>
              <a:gd name="connsiteY401" fmla="*/ 507796 h 1420268"/>
              <a:gd name="connsiteX402" fmla="*/ 2781378 w 7772926"/>
              <a:gd name="connsiteY402" fmla="*/ 474771 h 1420268"/>
              <a:gd name="connsiteX403" fmla="*/ 856544 w 7772926"/>
              <a:gd name="connsiteY403" fmla="*/ 474771 h 1420268"/>
              <a:gd name="connsiteX404" fmla="*/ 856746 w 7772926"/>
              <a:gd name="connsiteY404" fmla="*/ 474771 h 1420268"/>
              <a:gd name="connsiteX405" fmla="*/ 856950 w 7772926"/>
              <a:gd name="connsiteY405" fmla="*/ 474771 h 1420268"/>
              <a:gd name="connsiteX406" fmla="*/ 996764 w 7772926"/>
              <a:gd name="connsiteY406" fmla="*/ 507796 h 1420268"/>
              <a:gd name="connsiteX407" fmla="*/ 1208914 w 7772926"/>
              <a:gd name="connsiteY407" fmla="*/ 613872 h 1420268"/>
              <a:gd name="connsiteX408" fmla="*/ 1208875 w 7772926"/>
              <a:gd name="connsiteY408" fmla="*/ 613872 h 1420268"/>
              <a:gd name="connsiteX409" fmla="*/ 1467158 w 7772926"/>
              <a:gd name="connsiteY409" fmla="*/ 613872 h 1420268"/>
              <a:gd name="connsiteX410" fmla="*/ 1679310 w 7772926"/>
              <a:gd name="connsiteY410" fmla="*/ 507796 h 1420268"/>
              <a:gd name="connsiteX411" fmla="*/ 1958938 w 7772926"/>
              <a:gd name="connsiteY411" fmla="*/ 507796 h 1420268"/>
              <a:gd name="connsiteX412" fmla="*/ 2171088 w 7772926"/>
              <a:gd name="connsiteY412" fmla="*/ 613872 h 1420268"/>
              <a:gd name="connsiteX413" fmla="*/ 2176434 w 7772926"/>
              <a:gd name="connsiteY413" fmla="*/ 629858 h 1420268"/>
              <a:gd name="connsiteX414" fmla="*/ 2160436 w 7772926"/>
              <a:gd name="connsiteY414" fmla="*/ 635200 h 1420268"/>
              <a:gd name="connsiteX415" fmla="*/ 1948286 w 7772926"/>
              <a:gd name="connsiteY415" fmla="*/ 529124 h 1420268"/>
              <a:gd name="connsiteX416" fmla="*/ 1690002 w 7772926"/>
              <a:gd name="connsiteY416" fmla="*/ 529124 h 1420268"/>
              <a:gd name="connsiteX417" fmla="*/ 1477850 w 7772926"/>
              <a:gd name="connsiteY417" fmla="*/ 635200 h 1420268"/>
              <a:gd name="connsiteX418" fmla="*/ 1338037 w 7772926"/>
              <a:gd name="connsiteY418" fmla="*/ 668023 h 1420268"/>
              <a:gd name="connsiteX419" fmla="*/ 1198223 w 7772926"/>
              <a:gd name="connsiteY419" fmla="*/ 635200 h 1420268"/>
              <a:gd name="connsiteX420" fmla="*/ 986070 w 7772926"/>
              <a:gd name="connsiteY420" fmla="*/ 529124 h 1420268"/>
              <a:gd name="connsiteX421" fmla="*/ 856950 w 7772926"/>
              <a:gd name="connsiteY421" fmla="*/ 498649 h 1420268"/>
              <a:gd name="connsiteX422" fmla="*/ 856746 w 7772926"/>
              <a:gd name="connsiteY422" fmla="*/ 498649 h 1420268"/>
              <a:gd name="connsiteX423" fmla="*/ 856544 w 7772926"/>
              <a:gd name="connsiteY423" fmla="*/ 498649 h 1420268"/>
              <a:gd name="connsiteX424" fmla="*/ 727422 w 7772926"/>
              <a:gd name="connsiteY424" fmla="*/ 529124 h 1420268"/>
              <a:gd name="connsiteX425" fmla="*/ 515271 w 7772926"/>
              <a:gd name="connsiteY425" fmla="*/ 635200 h 1420268"/>
              <a:gd name="connsiteX426" fmla="*/ 509926 w 7772926"/>
              <a:gd name="connsiteY426" fmla="*/ 636455 h 1420268"/>
              <a:gd name="connsiteX427" fmla="*/ 499232 w 7772926"/>
              <a:gd name="connsiteY427" fmla="*/ 629858 h 1420268"/>
              <a:gd name="connsiteX428" fmla="*/ 504578 w 7772926"/>
              <a:gd name="connsiteY428" fmla="*/ 613872 h 1420268"/>
              <a:gd name="connsiteX429" fmla="*/ 716731 w 7772926"/>
              <a:gd name="connsiteY429" fmla="*/ 507796 h 1420268"/>
              <a:gd name="connsiteX430" fmla="*/ 856544 w 7772926"/>
              <a:gd name="connsiteY430" fmla="*/ 474771 h 1420268"/>
              <a:gd name="connsiteX431" fmla="*/ 7593825 w 7772926"/>
              <a:gd name="connsiteY431" fmla="*/ 237583 h 1420268"/>
              <a:gd name="connsiteX432" fmla="*/ 7731856 w 7772926"/>
              <a:gd name="connsiteY432" fmla="*/ 269986 h 1420268"/>
              <a:gd name="connsiteX433" fmla="*/ 7772724 w 7772926"/>
              <a:gd name="connsiteY433" fmla="*/ 290424 h 1420268"/>
              <a:gd name="connsiteX434" fmla="*/ 7772724 w 7772926"/>
              <a:gd name="connsiteY434" fmla="*/ 308191 h 1420268"/>
              <a:gd name="connsiteX435" fmla="*/ 7724728 w 7772926"/>
              <a:gd name="connsiteY435" fmla="*/ 284191 h 1420268"/>
              <a:gd name="connsiteX436" fmla="*/ 7462921 w 7772926"/>
              <a:gd name="connsiteY436" fmla="*/ 284191 h 1420268"/>
              <a:gd name="connsiteX437" fmla="*/ 7250769 w 7772926"/>
              <a:gd name="connsiteY437" fmla="*/ 390226 h 1420268"/>
              <a:gd name="connsiteX438" fmla="*/ 7240077 w 7772926"/>
              <a:gd name="connsiteY438" fmla="*/ 386665 h 1420268"/>
              <a:gd name="connsiteX439" fmla="*/ 7243641 w 7772926"/>
              <a:gd name="connsiteY439" fmla="*/ 375981 h 1420268"/>
              <a:gd name="connsiteX440" fmla="*/ 7455793 w 7772926"/>
              <a:gd name="connsiteY440" fmla="*/ 269945 h 1420268"/>
              <a:gd name="connsiteX441" fmla="*/ 7455793 w 7772926"/>
              <a:gd name="connsiteY441" fmla="*/ 269986 h 1420268"/>
              <a:gd name="connsiteX442" fmla="*/ 7593825 w 7772926"/>
              <a:gd name="connsiteY442" fmla="*/ 237583 h 1420268"/>
              <a:gd name="connsiteX443" fmla="*/ 6631124 w 7772926"/>
              <a:gd name="connsiteY443" fmla="*/ 237365 h 1420268"/>
              <a:gd name="connsiteX444" fmla="*/ 6631367 w 7772926"/>
              <a:gd name="connsiteY444" fmla="*/ 237365 h 1420268"/>
              <a:gd name="connsiteX445" fmla="*/ 6631610 w 7772926"/>
              <a:gd name="connsiteY445" fmla="*/ 237365 h 1420268"/>
              <a:gd name="connsiteX446" fmla="*/ 6769642 w 7772926"/>
              <a:gd name="connsiteY446" fmla="*/ 269945 h 1420268"/>
              <a:gd name="connsiteX447" fmla="*/ 6981794 w 7772926"/>
              <a:gd name="connsiteY447" fmla="*/ 375980 h 1420268"/>
              <a:gd name="connsiteX448" fmla="*/ 7078999 w 7772926"/>
              <a:gd name="connsiteY448" fmla="*/ 404917 h 1420268"/>
              <a:gd name="connsiteX449" fmla="*/ 7085966 w 7772926"/>
              <a:gd name="connsiteY449" fmla="*/ 413740 h 1420268"/>
              <a:gd name="connsiteX450" fmla="*/ 7078068 w 7772926"/>
              <a:gd name="connsiteY450" fmla="*/ 420782 h 1420268"/>
              <a:gd name="connsiteX451" fmla="*/ 7077136 w 7772926"/>
              <a:gd name="connsiteY451" fmla="*/ 420742 h 1420268"/>
              <a:gd name="connsiteX452" fmla="*/ 6974625 w 7772926"/>
              <a:gd name="connsiteY452" fmla="*/ 390226 h 1420268"/>
              <a:gd name="connsiteX453" fmla="*/ 6762473 w 7772926"/>
              <a:gd name="connsiteY453" fmla="*/ 284191 h 1420268"/>
              <a:gd name="connsiteX454" fmla="*/ 6631570 w 7772926"/>
              <a:gd name="connsiteY454" fmla="*/ 253311 h 1420268"/>
              <a:gd name="connsiteX455" fmla="*/ 6631327 w 7772926"/>
              <a:gd name="connsiteY455" fmla="*/ 253311 h 1420268"/>
              <a:gd name="connsiteX456" fmla="*/ 6631084 w 7772926"/>
              <a:gd name="connsiteY456" fmla="*/ 253311 h 1420268"/>
              <a:gd name="connsiteX457" fmla="*/ 6500180 w 7772926"/>
              <a:gd name="connsiteY457" fmla="*/ 284191 h 1420268"/>
              <a:gd name="connsiteX458" fmla="*/ 6500221 w 7772926"/>
              <a:gd name="connsiteY458" fmla="*/ 284191 h 1420268"/>
              <a:gd name="connsiteX459" fmla="*/ 6288069 w 7772926"/>
              <a:gd name="connsiteY459" fmla="*/ 390226 h 1420268"/>
              <a:gd name="connsiteX460" fmla="*/ 6150038 w 7772926"/>
              <a:gd name="connsiteY460" fmla="*/ 422644 h 1420268"/>
              <a:gd name="connsiteX461" fmla="*/ 6012005 w 7772926"/>
              <a:gd name="connsiteY461" fmla="*/ 390226 h 1420268"/>
              <a:gd name="connsiteX462" fmla="*/ 5799854 w 7772926"/>
              <a:gd name="connsiteY462" fmla="*/ 284191 h 1420268"/>
              <a:gd name="connsiteX463" fmla="*/ 5538047 w 7772926"/>
              <a:gd name="connsiteY463" fmla="*/ 284191 h 1420268"/>
              <a:gd name="connsiteX464" fmla="*/ 5325895 w 7772926"/>
              <a:gd name="connsiteY464" fmla="*/ 390226 h 1420268"/>
              <a:gd name="connsiteX465" fmla="*/ 5315203 w 7772926"/>
              <a:gd name="connsiteY465" fmla="*/ 386665 h 1420268"/>
              <a:gd name="connsiteX466" fmla="*/ 5318767 w 7772926"/>
              <a:gd name="connsiteY466" fmla="*/ 375980 h 1420268"/>
              <a:gd name="connsiteX467" fmla="*/ 5530919 w 7772926"/>
              <a:gd name="connsiteY467" fmla="*/ 269945 h 1420268"/>
              <a:gd name="connsiteX468" fmla="*/ 5806982 w 7772926"/>
              <a:gd name="connsiteY468" fmla="*/ 269945 h 1420268"/>
              <a:gd name="connsiteX469" fmla="*/ 6019134 w 7772926"/>
              <a:gd name="connsiteY469" fmla="*/ 375980 h 1420268"/>
              <a:gd name="connsiteX470" fmla="*/ 6280941 w 7772926"/>
              <a:gd name="connsiteY470" fmla="*/ 375980 h 1420268"/>
              <a:gd name="connsiteX471" fmla="*/ 6493092 w 7772926"/>
              <a:gd name="connsiteY471" fmla="*/ 269945 h 1420268"/>
              <a:gd name="connsiteX472" fmla="*/ 6631124 w 7772926"/>
              <a:gd name="connsiteY472" fmla="*/ 237365 h 1420268"/>
              <a:gd name="connsiteX473" fmla="*/ 4706210 w 7772926"/>
              <a:gd name="connsiteY473" fmla="*/ 237365 h 1420268"/>
              <a:gd name="connsiteX474" fmla="*/ 4706453 w 7772926"/>
              <a:gd name="connsiteY474" fmla="*/ 237365 h 1420268"/>
              <a:gd name="connsiteX475" fmla="*/ 4706697 w 7772926"/>
              <a:gd name="connsiteY475" fmla="*/ 237365 h 1420268"/>
              <a:gd name="connsiteX476" fmla="*/ 4844728 w 7772926"/>
              <a:gd name="connsiteY476" fmla="*/ 269945 h 1420268"/>
              <a:gd name="connsiteX477" fmla="*/ 5056880 w 7772926"/>
              <a:gd name="connsiteY477" fmla="*/ 375980 h 1420268"/>
              <a:gd name="connsiteX478" fmla="*/ 5154085 w 7772926"/>
              <a:gd name="connsiteY478" fmla="*/ 404917 h 1420268"/>
              <a:gd name="connsiteX479" fmla="*/ 5161052 w 7772926"/>
              <a:gd name="connsiteY479" fmla="*/ 413740 h 1420268"/>
              <a:gd name="connsiteX480" fmla="*/ 5153154 w 7772926"/>
              <a:gd name="connsiteY480" fmla="*/ 420782 h 1420268"/>
              <a:gd name="connsiteX481" fmla="*/ 5152222 w 7772926"/>
              <a:gd name="connsiteY481" fmla="*/ 420742 h 1420268"/>
              <a:gd name="connsiteX482" fmla="*/ 5049751 w 7772926"/>
              <a:gd name="connsiteY482" fmla="*/ 390226 h 1420268"/>
              <a:gd name="connsiteX483" fmla="*/ 4837600 w 7772926"/>
              <a:gd name="connsiteY483" fmla="*/ 284191 h 1420268"/>
              <a:gd name="connsiteX484" fmla="*/ 4706697 w 7772926"/>
              <a:gd name="connsiteY484" fmla="*/ 253311 h 1420268"/>
              <a:gd name="connsiteX485" fmla="*/ 4706453 w 7772926"/>
              <a:gd name="connsiteY485" fmla="*/ 253311 h 1420268"/>
              <a:gd name="connsiteX486" fmla="*/ 4706210 w 7772926"/>
              <a:gd name="connsiteY486" fmla="*/ 253311 h 1420268"/>
              <a:gd name="connsiteX487" fmla="*/ 4575307 w 7772926"/>
              <a:gd name="connsiteY487" fmla="*/ 284191 h 1420268"/>
              <a:gd name="connsiteX488" fmla="*/ 4363155 w 7772926"/>
              <a:gd name="connsiteY488" fmla="*/ 390226 h 1420268"/>
              <a:gd name="connsiteX489" fmla="*/ 4225124 w 7772926"/>
              <a:gd name="connsiteY489" fmla="*/ 422644 h 1420268"/>
              <a:gd name="connsiteX490" fmla="*/ 4087091 w 7772926"/>
              <a:gd name="connsiteY490" fmla="*/ 390226 h 1420268"/>
              <a:gd name="connsiteX491" fmla="*/ 3874941 w 7772926"/>
              <a:gd name="connsiteY491" fmla="*/ 284191 h 1420268"/>
              <a:gd name="connsiteX492" fmla="*/ 3613134 w 7772926"/>
              <a:gd name="connsiteY492" fmla="*/ 284191 h 1420268"/>
              <a:gd name="connsiteX493" fmla="*/ 3400983 w 7772926"/>
              <a:gd name="connsiteY493" fmla="*/ 390226 h 1420268"/>
              <a:gd name="connsiteX494" fmla="*/ 3390290 w 7772926"/>
              <a:gd name="connsiteY494" fmla="*/ 386665 h 1420268"/>
              <a:gd name="connsiteX495" fmla="*/ 3393854 w 7772926"/>
              <a:gd name="connsiteY495" fmla="*/ 375980 h 1420268"/>
              <a:gd name="connsiteX496" fmla="*/ 3606005 w 7772926"/>
              <a:gd name="connsiteY496" fmla="*/ 269945 h 1420268"/>
              <a:gd name="connsiteX497" fmla="*/ 3882070 w 7772926"/>
              <a:gd name="connsiteY497" fmla="*/ 269945 h 1420268"/>
              <a:gd name="connsiteX498" fmla="*/ 4094220 w 7772926"/>
              <a:gd name="connsiteY498" fmla="*/ 375980 h 1420268"/>
              <a:gd name="connsiteX499" fmla="*/ 4356027 w 7772926"/>
              <a:gd name="connsiteY499" fmla="*/ 375980 h 1420268"/>
              <a:gd name="connsiteX500" fmla="*/ 4568178 w 7772926"/>
              <a:gd name="connsiteY500" fmla="*/ 269945 h 1420268"/>
              <a:gd name="connsiteX501" fmla="*/ 4706210 w 7772926"/>
              <a:gd name="connsiteY501" fmla="*/ 237365 h 1420268"/>
              <a:gd name="connsiteX502" fmla="*/ 2781296 w 7772926"/>
              <a:gd name="connsiteY502" fmla="*/ 237365 h 1420268"/>
              <a:gd name="connsiteX503" fmla="*/ 2781539 w 7772926"/>
              <a:gd name="connsiteY503" fmla="*/ 237365 h 1420268"/>
              <a:gd name="connsiteX504" fmla="*/ 2781782 w 7772926"/>
              <a:gd name="connsiteY504" fmla="*/ 237365 h 1420268"/>
              <a:gd name="connsiteX505" fmla="*/ 2919814 w 7772926"/>
              <a:gd name="connsiteY505" fmla="*/ 269945 h 1420268"/>
              <a:gd name="connsiteX506" fmla="*/ 3131966 w 7772926"/>
              <a:gd name="connsiteY506" fmla="*/ 375980 h 1420268"/>
              <a:gd name="connsiteX507" fmla="*/ 3229171 w 7772926"/>
              <a:gd name="connsiteY507" fmla="*/ 404917 h 1420268"/>
              <a:gd name="connsiteX508" fmla="*/ 3236178 w 7772926"/>
              <a:gd name="connsiteY508" fmla="*/ 413740 h 1420268"/>
              <a:gd name="connsiteX509" fmla="*/ 3228280 w 7772926"/>
              <a:gd name="connsiteY509" fmla="*/ 420782 h 1420268"/>
              <a:gd name="connsiteX510" fmla="*/ 3227349 w 7772926"/>
              <a:gd name="connsiteY510" fmla="*/ 420742 h 1420268"/>
              <a:gd name="connsiteX511" fmla="*/ 3124837 w 7772926"/>
              <a:gd name="connsiteY511" fmla="*/ 390226 h 1420268"/>
              <a:gd name="connsiteX512" fmla="*/ 2912686 w 7772926"/>
              <a:gd name="connsiteY512" fmla="*/ 284191 h 1420268"/>
              <a:gd name="connsiteX513" fmla="*/ 2781782 w 7772926"/>
              <a:gd name="connsiteY513" fmla="*/ 253311 h 1420268"/>
              <a:gd name="connsiteX514" fmla="*/ 2781539 w 7772926"/>
              <a:gd name="connsiteY514" fmla="*/ 253311 h 1420268"/>
              <a:gd name="connsiteX515" fmla="*/ 2781296 w 7772926"/>
              <a:gd name="connsiteY515" fmla="*/ 253311 h 1420268"/>
              <a:gd name="connsiteX516" fmla="*/ 2650393 w 7772926"/>
              <a:gd name="connsiteY516" fmla="*/ 284191 h 1420268"/>
              <a:gd name="connsiteX517" fmla="*/ 2438241 w 7772926"/>
              <a:gd name="connsiteY517" fmla="*/ 390226 h 1420268"/>
              <a:gd name="connsiteX518" fmla="*/ 2300209 w 7772926"/>
              <a:gd name="connsiteY518" fmla="*/ 422644 h 1420268"/>
              <a:gd name="connsiteX519" fmla="*/ 2162177 w 7772926"/>
              <a:gd name="connsiteY519" fmla="*/ 390226 h 1420268"/>
              <a:gd name="connsiteX520" fmla="*/ 1950027 w 7772926"/>
              <a:gd name="connsiteY520" fmla="*/ 284191 h 1420268"/>
              <a:gd name="connsiteX521" fmla="*/ 1688220 w 7772926"/>
              <a:gd name="connsiteY521" fmla="*/ 284191 h 1420268"/>
              <a:gd name="connsiteX522" fmla="*/ 1476069 w 7772926"/>
              <a:gd name="connsiteY522" fmla="*/ 390226 h 1420268"/>
              <a:gd name="connsiteX523" fmla="*/ 1465376 w 7772926"/>
              <a:gd name="connsiteY523" fmla="*/ 386665 h 1420268"/>
              <a:gd name="connsiteX524" fmla="*/ 1468940 w 7772926"/>
              <a:gd name="connsiteY524" fmla="*/ 375980 h 1420268"/>
              <a:gd name="connsiteX525" fmla="*/ 1681092 w 7772926"/>
              <a:gd name="connsiteY525" fmla="*/ 269945 h 1420268"/>
              <a:gd name="connsiteX526" fmla="*/ 1957155 w 7772926"/>
              <a:gd name="connsiteY526" fmla="*/ 269945 h 1420268"/>
              <a:gd name="connsiteX527" fmla="*/ 2169306 w 7772926"/>
              <a:gd name="connsiteY527" fmla="*/ 375980 h 1420268"/>
              <a:gd name="connsiteX528" fmla="*/ 2431113 w 7772926"/>
              <a:gd name="connsiteY528" fmla="*/ 375980 h 1420268"/>
              <a:gd name="connsiteX529" fmla="*/ 2643264 w 7772926"/>
              <a:gd name="connsiteY529" fmla="*/ 269945 h 1420268"/>
              <a:gd name="connsiteX530" fmla="*/ 2781296 w 7772926"/>
              <a:gd name="connsiteY530" fmla="*/ 237365 h 1420268"/>
              <a:gd name="connsiteX531" fmla="*/ 856464 w 7772926"/>
              <a:gd name="connsiteY531" fmla="*/ 237365 h 1420268"/>
              <a:gd name="connsiteX532" fmla="*/ 856707 w 7772926"/>
              <a:gd name="connsiteY532" fmla="*/ 237365 h 1420268"/>
              <a:gd name="connsiteX533" fmla="*/ 856950 w 7772926"/>
              <a:gd name="connsiteY533" fmla="*/ 237365 h 1420268"/>
              <a:gd name="connsiteX534" fmla="*/ 994981 w 7772926"/>
              <a:gd name="connsiteY534" fmla="*/ 269945 h 1420268"/>
              <a:gd name="connsiteX535" fmla="*/ 1207133 w 7772926"/>
              <a:gd name="connsiteY535" fmla="*/ 375980 h 1420268"/>
              <a:gd name="connsiteX536" fmla="*/ 1304339 w 7772926"/>
              <a:gd name="connsiteY536" fmla="*/ 404917 h 1420268"/>
              <a:gd name="connsiteX537" fmla="*/ 1311346 w 7772926"/>
              <a:gd name="connsiteY537" fmla="*/ 413740 h 1420268"/>
              <a:gd name="connsiteX538" fmla="*/ 1303448 w 7772926"/>
              <a:gd name="connsiteY538" fmla="*/ 420782 h 1420268"/>
              <a:gd name="connsiteX539" fmla="*/ 1302516 w 7772926"/>
              <a:gd name="connsiteY539" fmla="*/ 420742 h 1420268"/>
              <a:gd name="connsiteX540" fmla="*/ 1200005 w 7772926"/>
              <a:gd name="connsiteY540" fmla="*/ 390226 h 1420268"/>
              <a:gd name="connsiteX541" fmla="*/ 987854 w 7772926"/>
              <a:gd name="connsiteY541" fmla="*/ 284191 h 1420268"/>
              <a:gd name="connsiteX542" fmla="*/ 856950 w 7772926"/>
              <a:gd name="connsiteY542" fmla="*/ 253311 h 1420268"/>
              <a:gd name="connsiteX543" fmla="*/ 856707 w 7772926"/>
              <a:gd name="connsiteY543" fmla="*/ 253311 h 1420268"/>
              <a:gd name="connsiteX544" fmla="*/ 856464 w 7772926"/>
              <a:gd name="connsiteY544" fmla="*/ 253311 h 1420268"/>
              <a:gd name="connsiteX545" fmla="*/ 725561 w 7772926"/>
              <a:gd name="connsiteY545" fmla="*/ 284191 h 1420268"/>
              <a:gd name="connsiteX546" fmla="*/ 513408 w 7772926"/>
              <a:gd name="connsiteY546" fmla="*/ 390226 h 1420268"/>
              <a:gd name="connsiteX547" fmla="*/ 375377 w 7772926"/>
              <a:gd name="connsiteY547" fmla="*/ 422644 h 1420268"/>
              <a:gd name="connsiteX548" fmla="*/ 237345 w 7772926"/>
              <a:gd name="connsiteY548" fmla="*/ 390226 h 1420268"/>
              <a:gd name="connsiteX549" fmla="*/ 237386 w 7772926"/>
              <a:gd name="connsiteY549" fmla="*/ 390186 h 1420268"/>
              <a:gd name="connsiteX550" fmla="*/ 25234 w 7772926"/>
              <a:gd name="connsiteY550" fmla="*/ 284150 h 1420268"/>
              <a:gd name="connsiteX551" fmla="*/ 123 w 7772926"/>
              <a:gd name="connsiteY551" fmla="*/ 273101 h 1420268"/>
              <a:gd name="connsiteX552" fmla="*/ 123 w 7772926"/>
              <a:gd name="connsiteY552" fmla="*/ 256103 h 1420268"/>
              <a:gd name="connsiteX553" fmla="*/ 32322 w 7772926"/>
              <a:gd name="connsiteY553" fmla="*/ 269945 h 1420268"/>
              <a:gd name="connsiteX554" fmla="*/ 244474 w 7772926"/>
              <a:gd name="connsiteY554" fmla="*/ 375980 h 1420268"/>
              <a:gd name="connsiteX555" fmla="*/ 506281 w 7772926"/>
              <a:gd name="connsiteY555" fmla="*/ 375980 h 1420268"/>
              <a:gd name="connsiteX556" fmla="*/ 718432 w 7772926"/>
              <a:gd name="connsiteY556" fmla="*/ 269945 h 1420268"/>
              <a:gd name="connsiteX557" fmla="*/ 856464 w 7772926"/>
              <a:gd name="connsiteY557" fmla="*/ 237365 h 1420268"/>
              <a:gd name="connsiteX558" fmla="*/ 83 w 7772926"/>
              <a:gd name="connsiteY558" fmla="*/ 19021 h 1420268"/>
              <a:gd name="connsiteX559" fmla="*/ 30500 w 7772926"/>
              <a:gd name="connsiteY559" fmla="*/ 32134 h 1420268"/>
              <a:gd name="connsiteX560" fmla="*/ 242652 w 7772926"/>
              <a:gd name="connsiteY560" fmla="*/ 138129 h 1420268"/>
              <a:gd name="connsiteX561" fmla="*/ 508023 w 7772926"/>
              <a:gd name="connsiteY561" fmla="*/ 138129 h 1420268"/>
              <a:gd name="connsiteX562" fmla="*/ 595508 w 7772926"/>
              <a:gd name="connsiteY562" fmla="*/ 94420 h 1420268"/>
              <a:gd name="connsiteX563" fmla="*/ 600854 w 7772926"/>
              <a:gd name="connsiteY563" fmla="*/ 96200 h 1420268"/>
              <a:gd name="connsiteX564" fmla="*/ 599072 w 7772926"/>
              <a:gd name="connsiteY564" fmla="*/ 101543 h 1420268"/>
              <a:gd name="connsiteX565" fmla="*/ 511587 w 7772926"/>
              <a:gd name="connsiteY565" fmla="*/ 145252 h 1420268"/>
              <a:gd name="connsiteX566" fmla="*/ 239087 w 7772926"/>
              <a:gd name="connsiteY566" fmla="*/ 145252 h 1420268"/>
              <a:gd name="connsiteX567" fmla="*/ 26936 w 7772926"/>
              <a:gd name="connsiteY567" fmla="*/ 39257 h 1420268"/>
              <a:gd name="connsiteX568" fmla="*/ 83 w 7772926"/>
              <a:gd name="connsiteY568" fmla="*/ 27520 h 1420268"/>
              <a:gd name="connsiteX569" fmla="*/ 6631044 w 7772926"/>
              <a:gd name="connsiteY569" fmla="*/ 0 h 1420268"/>
              <a:gd name="connsiteX570" fmla="*/ 6631327 w 7772926"/>
              <a:gd name="connsiteY570" fmla="*/ 41 h 1420268"/>
              <a:gd name="connsiteX571" fmla="*/ 6631611 w 7772926"/>
              <a:gd name="connsiteY571" fmla="*/ 0 h 1420268"/>
              <a:gd name="connsiteX572" fmla="*/ 6767861 w 7772926"/>
              <a:gd name="connsiteY572" fmla="*/ 32134 h 1420268"/>
              <a:gd name="connsiteX573" fmla="*/ 6980012 w 7772926"/>
              <a:gd name="connsiteY573" fmla="*/ 138129 h 1420268"/>
              <a:gd name="connsiteX574" fmla="*/ 7245383 w 7772926"/>
              <a:gd name="connsiteY574" fmla="*/ 138129 h 1420268"/>
              <a:gd name="connsiteX575" fmla="*/ 7457535 w 7772926"/>
              <a:gd name="connsiteY575" fmla="*/ 32134 h 1420268"/>
              <a:gd name="connsiteX576" fmla="*/ 7730035 w 7772926"/>
              <a:gd name="connsiteY576" fmla="*/ 32134 h 1420268"/>
              <a:gd name="connsiteX577" fmla="*/ 7772684 w 7772926"/>
              <a:gd name="connsiteY577" fmla="*/ 53463 h 1420268"/>
              <a:gd name="connsiteX578" fmla="*/ 7772684 w 7772926"/>
              <a:gd name="connsiteY578" fmla="*/ 62367 h 1420268"/>
              <a:gd name="connsiteX579" fmla="*/ 7726470 w 7772926"/>
              <a:gd name="connsiteY579" fmla="*/ 39257 h 1420268"/>
              <a:gd name="connsiteX580" fmla="*/ 7461099 w 7772926"/>
              <a:gd name="connsiteY580" fmla="*/ 39257 h 1420268"/>
              <a:gd name="connsiteX581" fmla="*/ 7248948 w 7772926"/>
              <a:gd name="connsiteY581" fmla="*/ 145252 h 1420268"/>
              <a:gd name="connsiteX582" fmla="*/ 7112698 w 7772926"/>
              <a:gd name="connsiteY582" fmla="*/ 177225 h 1420268"/>
              <a:gd name="connsiteX583" fmla="*/ 6976448 w 7772926"/>
              <a:gd name="connsiteY583" fmla="*/ 145252 h 1420268"/>
              <a:gd name="connsiteX584" fmla="*/ 6764296 w 7772926"/>
              <a:gd name="connsiteY584" fmla="*/ 39257 h 1420268"/>
              <a:gd name="connsiteX585" fmla="*/ 6631611 w 7772926"/>
              <a:gd name="connsiteY585" fmla="*/ 7932 h 1420268"/>
              <a:gd name="connsiteX586" fmla="*/ 6631327 w 7772926"/>
              <a:gd name="connsiteY586" fmla="*/ 7892 h 1420268"/>
              <a:gd name="connsiteX587" fmla="*/ 6631044 w 7772926"/>
              <a:gd name="connsiteY587" fmla="*/ 7932 h 1420268"/>
              <a:gd name="connsiteX588" fmla="*/ 6498358 w 7772926"/>
              <a:gd name="connsiteY588" fmla="*/ 39257 h 1420268"/>
              <a:gd name="connsiteX589" fmla="*/ 6496576 w 7772926"/>
              <a:gd name="connsiteY589" fmla="*/ 39662 h 1420268"/>
              <a:gd name="connsiteX590" fmla="*/ 6493012 w 7772926"/>
              <a:gd name="connsiteY590" fmla="*/ 37477 h 1420268"/>
              <a:gd name="connsiteX591" fmla="*/ 6494794 w 7772926"/>
              <a:gd name="connsiteY591" fmla="*/ 32134 h 1420268"/>
              <a:gd name="connsiteX592" fmla="*/ 6631044 w 7772926"/>
              <a:gd name="connsiteY592" fmla="*/ 0 h 1420268"/>
              <a:gd name="connsiteX593" fmla="*/ 4706210 w 7772926"/>
              <a:gd name="connsiteY593" fmla="*/ 0 h 1420268"/>
              <a:gd name="connsiteX594" fmla="*/ 4706494 w 7772926"/>
              <a:gd name="connsiteY594" fmla="*/ 41 h 1420268"/>
              <a:gd name="connsiteX595" fmla="*/ 4706777 w 7772926"/>
              <a:gd name="connsiteY595" fmla="*/ 0 h 1420268"/>
              <a:gd name="connsiteX596" fmla="*/ 4843027 w 7772926"/>
              <a:gd name="connsiteY596" fmla="*/ 32134 h 1420268"/>
              <a:gd name="connsiteX597" fmla="*/ 5055178 w 7772926"/>
              <a:gd name="connsiteY597" fmla="*/ 138129 h 1420268"/>
              <a:gd name="connsiteX598" fmla="*/ 5320550 w 7772926"/>
              <a:gd name="connsiteY598" fmla="*/ 138129 h 1420268"/>
              <a:gd name="connsiteX599" fmla="*/ 5532701 w 7772926"/>
              <a:gd name="connsiteY599" fmla="*/ 32134 h 1420268"/>
              <a:gd name="connsiteX600" fmla="*/ 5805201 w 7772926"/>
              <a:gd name="connsiteY600" fmla="*/ 32134 h 1420268"/>
              <a:gd name="connsiteX601" fmla="*/ 6017352 w 7772926"/>
              <a:gd name="connsiteY601" fmla="*/ 138129 h 1420268"/>
              <a:gd name="connsiteX602" fmla="*/ 6282724 w 7772926"/>
              <a:gd name="connsiteY602" fmla="*/ 138129 h 1420268"/>
              <a:gd name="connsiteX603" fmla="*/ 6370208 w 7772926"/>
              <a:gd name="connsiteY603" fmla="*/ 94420 h 1420268"/>
              <a:gd name="connsiteX604" fmla="*/ 6375555 w 7772926"/>
              <a:gd name="connsiteY604" fmla="*/ 96201 h 1420268"/>
              <a:gd name="connsiteX605" fmla="*/ 6373773 w 7772926"/>
              <a:gd name="connsiteY605" fmla="*/ 101543 h 1420268"/>
              <a:gd name="connsiteX606" fmla="*/ 6286288 w 7772926"/>
              <a:gd name="connsiteY606" fmla="*/ 145252 h 1420268"/>
              <a:gd name="connsiteX607" fmla="*/ 6013788 w 7772926"/>
              <a:gd name="connsiteY607" fmla="*/ 145252 h 1420268"/>
              <a:gd name="connsiteX608" fmla="*/ 5801637 w 7772926"/>
              <a:gd name="connsiteY608" fmla="*/ 39257 h 1420268"/>
              <a:gd name="connsiteX609" fmla="*/ 5536265 w 7772926"/>
              <a:gd name="connsiteY609" fmla="*/ 39257 h 1420268"/>
              <a:gd name="connsiteX610" fmla="*/ 5324114 w 7772926"/>
              <a:gd name="connsiteY610" fmla="*/ 145252 h 1420268"/>
              <a:gd name="connsiteX611" fmla="*/ 5187864 w 7772926"/>
              <a:gd name="connsiteY611" fmla="*/ 177225 h 1420268"/>
              <a:gd name="connsiteX612" fmla="*/ 5051614 w 7772926"/>
              <a:gd name="connsiteY612" fmla="*/ 145252 h 1420268"/>
              <a:gd name="connsiteX613" fmla="*/ 4839463 w 7772926"/>
              <a:gd name="connsiteY613" fmla="*/ 39257 h 1420268"/>
              <a:gd name="connsiteX614" fmla="*/ 4706777 w 7772926"/>
              <a:gd name="connsiteY614" fmla="*/ 7932 h 1420268"/>
              <a:gd name="connsiteX615" fmla="*/ 4706494 w 7772926"/>
              <a:gd name="connsiteY615" fmla="*/ 7892 h 1420268"/>
              <a:gd name="connsiteX616" fmla="*/ 4706210 w 7772926"/>
              <a:gd name="connsiteY616" fmla="*/ 7932 h 1420268"/>
              <a:gd name="connsiteX617" fmla="*/ 4573524 w 7772926"/>
              <a:gd name="connsiteY617" fmla="*/ 39257 h 1420268"/>
              <a:gd name="connsiteX618" fmla="*/ 4571742 w 7772926"/>
              <a:gd name="connsiteY618" fmla="*/ 39662 h 1420268"/>
              <a:gd name="connsiteX619" fmla="*/ 4568178 w 7772926"/>
              <a:gd name="connsiteY619" fmla="*/ 37477 h 1420268"/>
              <a:gd name="connsiteX620" fmla="*/ 4569960 w 7772926"/>
              <a:gd name="connsiteY620" fmla="*/ 32134 h 1420268"/>
              <a:gd name="connsiteX621" fmla="*/ 4706210 w 7772926"/>
              <a:gd name="connsiteY621" fmla="*/ 0 h 1420268"/>
              <a:gd name="connsiteX622" fmla="*/ 2781296 w 7772926"/>
              <a:gd name="connsiteY622" fmla="*/ 0 h 1420268"/>
              <a:gd name="connsiteX623" fmla="*/ 2781580 w 7772926"/>
              <a:gd name="connsiteY623" fmla="*/ 41 h 1420268"/>
              <a:gd name="connsiteX624" fmla="*/ 2781863 w 7772926"/>
              <a:gd name="connsiteY624" fmla="*/ 0 h 1420268"/>
              <a:gd name="connsiteX625" fmla="*/ 2918113 w 7772926"/>
              <a:gd name="connsiteY625" fmla="*/ 32134 h 1420268"/>
              <a:gd name="connsiteX626" fmla="*/ 3130265 w 7772926"/>
              <a:gd name="connsiteY626" fmla="*/ 138129 h 1420268"/>
              <a:gd name="connsiteX627" fmla="*/ 3395636 w 7772926"/>
              <a:gd name="connsiteY627" fmla="*/ 138129 h 1420268"/>
              <a:gd name="connsiteX628" fmla="*/ 3607788 w 7772926"/>
              <a:gd name="connsiteY628" fmla="*/ 32134 h 1420268"/>
              <a:gd name="connsiteX629" fmla="*/ 3880286 w 7772926"/>
              <a:gd name="connsiteY629" fmla="*/ 32134 h 1420268"/>
              <a:gd name="connsiteX630" fmla="*/ 4092437 w 7772926"/>
              <a:gd name="connsiteY630" fmla="*/ 138129 h 1420268"/>
              <a:gd name="connsiteX631" fmla="*/ 4357809 w 7772926"/>
              <a:gd name="connsiteY631" fmla="*/ 138129 h 1420268"/>
              <a:gd name="connsiteX632" fmla="*/ 4445294 w 7772926"/>
              <a:gd name="connsiteY632" fmla="*/ 94420 h 1420268"/>
              <a:gd name="connsiteX633" fmla="*/ 4450640 w 7772926"/>
              <a:gd name="connsiteY633" fmla="*/ 96201 h 1420268"/>
              <a:gd name="connsiteX634" fmla="*/ 4448858 w 7772926"/>
              <a:gd name="connsiteY634" fmla="*/ 101543 h 1420268"/>
              <a:gd name="connsiteX635" fmla="*/ 4361373 w 7772926"/>
              <a:gd name="connsiteY635" fmla="*/ 145252 h 1420268"/>
              <a:gd name="connsiteX636" fmla="*/ 4088873 w 7772926"/>
              <a:gd name="connsiteY636" fmla="*/ 145252 h 1420268"/>
              <a:gd name="connsiteX637" fmla="*/ 3876723 w 7772926"/>
              <a:gd name="connsiteY637" fmla="*/ 39257 h 1420268"/>
              <a:gd name="connsiteX638" fmla="*/ 3611351 w 7772926"/>
              <a:gd name="connsiteY638" fmla="*/ 39257 h 1420268"/>
              <a:gd name="connsiteX639" fmla="*/ 3399200 w 7772926"/>
              <a:gd name="connsiteY639" fmla="*/ 145252 h 1420268"/>
              <a:gd name="connsiteX640" fmla="*/ 3262951 w 7772926"/>
              <a:gd name="connsiteY640" fmla="*/ 177225 h 1420268"/>
              <a:gd name="connsiteX641" fmla="*/ 3126700 w 7772926"/>
              <a:gd name="connsiteY641" fmla="*/ 145252 h 1420268"/>
              <a:gd name="connsiteX642" fmla="*/ 2914549 w 7772926"/>
              <a:gd name="connsiteY642" fmla="*/ 39257 h 1420268"/>
              <a:gd name="connsiteX643" fmla="*/ 2781863 w 7772926"/>
              <a:gd name="connsiteY643" fmla="*/ 7932 h 1420268"/>
              <a:gd name="connsiteX644" fmla="*/ 2781580 w 7772926"/>
              <a:gd name="connsiteY644" fmla="*/ 7892 h 1420268"/>
              <a:gd name="connsiteX645" fmla="*/ 2781296 w 7772926"/>
              <a:gd name="connsiteY645" fmla="*/ 7932 h 1420268"/>
              <a:gd name="connsiteX646" fmla="*/ 2648610 w 7772926"/>
              <a:gd name="connsiteY646" fmla="*/ 39257 h 1420268"/>
              <a:gd name="connsiteX647" fmla="*/ 2646828 w 7772926"/>
              <a:gd name="connsiteY647" fmla="*/ 39662 h 1420268"/>
              <a:gd name="connsiteX648" fmla="*/ 2643264 w 7772926"/>
              <a:gd name="connsiteY648" fmla="*/ 37477 h 1420268"/>
              <a:gd name="connsiteX649" fmla="*/ 2645046 w 7772926"/>
              <a:gd name="connsiteY649" fmla="*/ 32134 h 1420268"/>
              <a:gd name="connsiteX650" fmla="*/ 2781296 w 7772926"/>
              <a:gd name="connsiteY650" fmla="*/ 0 h 1420268"/>
              <a:gd name="connsiteX651" fmla="*/ 856423 w 7772926"/>
              <a:gd name="connsiteY651" fmla="*/ 0 h 1420268"/>
              <a:gd name="connsiteX652" fmla="*/ 856707 w 7772926"/>
              <a:gd name="connsiteY652" fmla="*/ 41 h 1420268"/>
              <a:gd name="connsiteX653" fmla="*/ 856989 w 7772926"/>
              <a:gd name="connsiteY653" fmla="*/ 0 h 1420268"/>
              <a:gd name="connsiteX654" fmla="*/ 993240 w 7772926"/>
              <a:gd name="connsiteY654" fmla="*/ 32134 h 1420268"/>
              <a:gd name="connsiteX655" fmla="*/ 1205391 w 7772926"/>
              <a:gd name="connsiteY655" fmla="*/ 138129 h 1420268"/>
              <a:gd name="connsiteX656" fmla="*/ 1470763 w 7772926"/>
              <a:gd name="connsiteY656" fmla="*/ 138129 h 1420268"/>
              <a:gd name="connsiteX657" fmla="*/ 1682914 w 7772926"/>
              <a:gd name="connsiteY657" fmla="*/ 32134 h 1420268"/>
              <a:gd name="connsiteX658" fmla="*/ 1955414 w 7772926"/>
              <a:gd name="connsiteY658" fmla="*/ 32134 h 1420268"/>
              <a:gd name="connsiteX659" fmla="*/ 2167564 w 7772926"/>
              <a:gd name="connsiteY659" fmla="*/ 138129 h 1420268"/>
              <a:gd name="connsiteX660" fmla="*/ 2432935 w 7772926"/>
              <a:gd name="connsiteY660" fmla="*/ 138129 h 1420268"/>
              <a:gd name="connsiteX661" fmla="*/ 2520421 w 7772926"/>
              <a:gd name="connsiteY661" fmla="*/ 94420 h 1420268"/>
              <a:gd name="connsiteX662" fmla="*/ 2525767 w 7772926"/>
              <a:gd name="connsiteY662" fmla="*/ 96201 h 1420268"/>
              <a:gd name="connsiteX663" fmla="*/ 2523985 w 7772926"/>
              <a:gd name="connsiteY663" fmla="*/ 101543 h 1420268"/>
              <a:gd name="connsiteX664" fmla="*/ 2436500 w 7772926"/>
              <a:gd name="connsiteY664" fmla="*/ 145252 h 1420268"/>
              <a:gd name="connsiteX665" fmla="*/ 2164000 w 7772926"/>
              <a:gd name="connsiteY665" fmla="*/ 145252 h 1420268"/>
              <a:gd name="connsiteX666" fmla="*/ 1951850 w 7772926"/>
              <a:gd name="connsiteY666" fmla="*/ 39257 h 1420268"/>
              <a:gd name="connsiteX667" fmla="*/ 1686478 w 7772926"/>
              <a:gd name="connsiteY667" fmla="*/ 39257 h 1420268"/>
              <a:gd name="connsiteX668" fmla="*/ 1474327 w 7772926"/>
              <a:gd name="connsiteY668" fmla="*/ 145252 h 1420268"/>
              <a:gd name="connsiteX669" fmla="*/ 1338077 w 7772926"/>
              <a:gd name="connsiteY669" fmla="*/ 177225 h 1420268"/>
              <a:gd name="connsiteX670" fmla="*/ 1201827 w 7772926"/>
              <a:gd name="connsiteY670" fmla="*/ 145252 h 1420268"/>
              <a:gd name="connsiteX671" fmla="*/ 989676 w 7772926"/>
              <a:gd name="connsiteY671" fmla="*/ 39257 h 1420268"/>
              <a:gd name="connsiteX672" fmla="*/ 856989 w 7772926"/>
              <a:gd name="connsiteY672" fmla="*/ 7932 h 1420268"/>
              <a:gd name="connsiteX673" fmla="*/ 856707 w 7772926"/>
              <a:gd name="connsiteY673" fmla="*/ 7892 h 1420268"/>
              <a:gd name="connsiteX674" fmla="*/ 856423 w 7772926"/>
              <a:gd name="connsiteY674" fmla="*/ 7932 h 1420268"/>
              <a:gd name="connsiteX675" fmla="*/ 723737 w 7772926"/>
              <a:gd name="connsiteY675" fmla="*/ 39257 h 1420268"/>
              <a:gd name="connsiteX676" fmla="*/ 721955 w 7772926"/>
              <a:gd name="connsiteY676" fmla="*/ 39662 h 1420268"/>
              <a:gd name="connsiteX677" fmla="*/ 718391 w 7772926"/>
              <a:gd name="connsiteY677" fmla="*/ 37477 h 1420268"/>
              <a:gd name="connsiteX678" fmla="*/ 720173 w 7772926"/>
              <a:gd name="connsiteY678" fmla="*/ 32134 h 1420268"/>
              <a:gd name="connsiteX679" fmla="*/ 856423 w 7772926"/>
              <a:gd name="connsiteY679" fmla="*/ 0 h 142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Lst>
            <a:rect l="l" t="t" r="r" b="b"/>
            <a:pathLst>
              <a:path w="7772926" h="1420268">
                <a:moveTo>
                  <a:pt x="856949" y="1170923"/>
                </a:moveTo>
                <a:cubicBezTo>
                  <a:pt x="909562" y="1170923"/>
                  <a:pt x="962215" y="1183388"/>
                  <a:pt x="1009278" y="1206983"/>
                </a:cubicBezTo>
                <a:lnTo>
                  <a:pt x="1221470" y="1313342"/>
                </a:lnTo>
                <a:cubicBezTo>
                  <a:pt x="1294537" y="1349969"/>
                  <a:pt x="1381738" y="1349969"/>
                  <a:pt x="1454804" y="1313342"/>
                </a:cubicBezTo>
                <a:lnTo>
                  <a:pt x="1667037" y="1206983"/>
                </a:lnTo>
                <a:cubicBezTo>
                  <a:pt x="1762420" y="1159186"/>
                  <a:pt x="1876312" y="1159186"/>
                  <a:pt x="1971695" y="1206983"/>
                </a:cubicBezTo>
                <a:lnTo>
                  <a:pt x="2183887" y="1313342"/>
                </a:lnTo>
                <a:cubicBezTo>
                  <a:pt x="2256913" y="1349969"/>
                  <a:pt x="2344154" y="1349969"/>
                  <a:pt x="2417221" y="1313342"/>
                </a:cubicBezTo>
                <a:lnTo>
                  <a:pt x="2629413" y="1206983"/>
                </a:lnTo>
                <a:cubicBezTo>
                  <a:pt x="2676436" y="1183388"/>
                  <a:pt x="2729130" y="1170923"/>
                  <a:pt x="2781742" y="1170923"/>
                </a:cubicBezTo>
                <a:cubicBezTo>
                  <a:pt x="2834355" y="1170923"/>
                  <a:pt x="2887008" y="1183388"/>
                  <a:pt x="2934072" y="1206983"/>
                </a:cubicBezTo>
                <a:lnTo>
                  <a:pt x="3146263" y="1313342"/>
                </a:lnTo>
                <a:cubicBezTo>
                  <a:pt x="3219330" y="1349969"/>
                  <a:pt x="3306531" y="1349969"/>
                  <a:pt x="3379597" y="1313342"/>
                </a:cubicBezTo>
                <a:lnTo>
                  <a:pt x="3591830" y="1206983"/>
                </a:lnTo>
                <a:cubicBezTo>
                  <a:pt x="3687212" y="1159186"/>
                  <a:pt x="3801105" y="1159186"/>
                  <a:pt x="3896487" y="1206983"/>
                </a:cubicBezTo>
                <a:lnTo>
                  <a:pt x="4108679" y="1313342"/>
                </a:lnTo>
                <a:cubicBezTo>
                  <a:pt x="4181704" y="1349969"/>
                  <a:pt x="4268947" y="1349969"/>
                  <a:pt x="4342013" y="1313342"/>
                </a:cubicBezTo>
                <a:lnTo>
                  <a:pt x="4554205" y="1206983"/>
                </a:lnTo>
                <a:cubicBezTo>
                  <a:pt x="4601228" y="1183388"/>
                  <a:pt x="4653922" y="1170923"/>
                  <a:pt x="4706534" y="1170923"/>
                </a:cubicBezTo>
                <a:cubicBezTo>
                  <a:pt x="4759147" y="1170923"/>
                  <a:pt x="4811800" y="1183388"/>
                  <a:pt x="4858864" y="1206983"/>
                </a:cubicBezTo>
                <a:lnTo>
                  <a:pt x="5071055" y="1313342"/>
                </a:lnTo>
                <a:cubicBezTo>
                  <a:pt x="5144122" y="1349969"/>
                  <a:pt x="5231323" y="1349969"/>
                  <a:pt x="5304389" y="1313342"/>
                </a:cubicBezTo>
                <a:lnTo>
                  <a:pt x="5516622" y="1206983"/>
                </a:lnTo>
                <a:cubicBezTo>
                  <a:pt x="5612004" y="1159186"/>
                  <a:pt x="5725897" y="1159186"/>
                  <a:pt x="5821280" y="1206983"/>
                </a:cubicBezTo>
                <a:lnTo>
                  <a:pt x="6033513" y="1313342"/>
                </a:lnTo>
                <a:cubicBezTo>
                  <a:pt x="6106538" y="1349969"/>
                  <a:pt x="6193780" y="1349969"/>
                  <a:pt x="6266847" y="1313342"/>
                </a:cubicBezTo>
                <a:lnTo>
                  <a:pt x="6479038" y="1206983"/>
                </a:lnTo>
                <a:cubicBezTo>
                  <a:pt x="6526062" y="1183388"/>
                  <a:pt x="6578755" y="1170923"/>
                  <a:pt x="6631368" y="1170923"/>
                </a:cubicBezTo>
                <a:cubicBezTo>
                  <a:pt x="6683980" y="1170923"/>
                  <a:pt x="6736633" y="1183388"/>
                  <a:pt x="6783697" y="1206983"/>
                </a:cubicBezTo>
                <a:lnTo>
                  <a:pt x="6995889" y="1313342"/>
                </a:lnTo>
                <a:cubicBezTo>
                  <a:pt x="7068955" y="1349969"/>
                  <a:pt x="7156156" y="1349969"/>
                  <a:pt x="7229223" y="1313342"/>
                </a:cubicBezTo>
                <a:lnTo>
                  <a:pt x="7441455" y="1206983"/>
                </a:lnTo>
                <a:lnTo>
                  <a:pt x="7441698" y="1207024"/>
                </a:lnTo>
                <a:cubicBezTo>
                  <a:pt x="7537081" y="1159227"/>
                  <a:pt x="7650974" y="1159227"/>
                  <a:pt x="7746357" y="1207024"/>
                </a:cubicBezTo>
                <a:lnTo>
                  <a:pt x="7772926" y="1220339"/>
                </a:lnTo>
                <a:lnTo>
                  <a:pt x="7772926" y="1309255"/>
                </a:lnTo>
                <a:lnTo>
                  <a:pt x="7710715" y="1278051"/>
                </a:lnTo>
                <a:cubicBezTo>
                  <a:pt x="7637689" y="1241424"/>
                  <a:pt x="7550447" y="1241424"/>
                  <a:pt x="7477381" y="1278051"/>
                </a:cubicBezTo>
                <a:lnTo>
                  <a:pt x="7265148" y="1384410"/>
                </a:lnTo>
                <a:cubicBezTo>
                  <a:pt x="7217477" y="1408329"/>
                  <a:pt x="7165148" y="1420268"/>
                  <a:pt x="7112819" y="1420268"/>
                </a:cubicBezTo>
                <a:cubicBezTo>
                  <a:pt x="7060490" y="1420268"/>
                  <a:pt x="7008202" y="1408329"/>
                  <a:pt x="6960490" y="1384410"/>
                </a:cubicBezTo>
                <a:lnTo>
                  <a:pt x="6748298" y="1278051"/>
                </a:lnTo>
                <a:cubicBezTo>
                  <a:pt x="6712251" y="1260001"/>
                  <a:pt x="6671911" y="1250449"/>
                  <a:pt x="6631610" y="1250449"/>
                </a:cubicBezTo>
                <a:cubicBezTo>
                  <a:pt x="6591311" y="1250449"/>
                  <a:pt x="6550971" y="1260001"/>
                  <a:pt x="6514923" y="1278051"/>
                </a:cubicBezTo>
                <a:lnTo>
                  <a:pt x="6302732" y="1384410"/>
                </a:lnTo>
                <a:cubicBezTo>
                  <a:pt x="6207308" y="1432207"/>
                  <a:pt x="6093415" y="1432207"/>
                  <a:pt x="5998033" y="1384410"/>
                </a:cubicBezTo>
                <a:lnTo>
                  <a:pt x="5785841" y="1278051"/>
                </a:lnTo>
                <a:cubicBezTo>
                  <a:pt x="5712815" y="1241424"/>
                  <a:pt x="5625573" y="1241424"/>
                  <a:pt x="5552507" y="1278051"/>
                </a:cubicBezTo>
                <a:lnTo>
                  <a:pt x="5340274" y="1384410"/>
                </a:lnTo>
                <a:cubicBezTo>
                  <a:pt x="5292603" y="1408329"/>
                  <a:pt x="5240274" y="1420268"/>
                  <a:pt x="5187945" y="1420268"/>
                </a:cubicBezTo>
                <a:cubicBezTo>
                  <a:pt x="5135616" y="1420268"/>
                  <a:pt x="5083328" y="1408329"/>
                  <a:pt x="5035616" y="1384410"/>
                </a:cubicBezTo>
                <a:lnTo>
                  <a:pt x="4823424" y="1278051"/>
                </a:lnTo>
                <a:cubicBezTo>
                  <a:pt x="4787377" y="1260001"/>
                  <a:pt x="4747037" y="1250449"/>
                  <a:pt x="4706737" y="1250449"/>
                </a:cubicBezTo>
                <a:cubicBezTo>
                  <a:pt x="4666437" y="1250449"/>
                  <a:pt x="4626097" y="1260001"/>
                  <a:pt x="4590050" y="1278051"/>
                </a:cubicBezTo>
                <a:lnTo>
                  <a:pt x="4377858" y="1384410"/>
                </a:lnTo>
                <a:cubicBezTo>
                  <a:pt x="4282434" y="1432207"/>
                  <a:pt x="4168541" y="1432207"/>
                  <a:pt x="4073158" y="1384410"/>
                </a:cubicBezTo>
                <a:lnTo>
                  <a:pt x="3860968" y="1278051"/>
                </a:lnTo>
                <a:cubicBezTo>
                  <a:pt x="3787941" y="1241424"/>
                  <a:pt x="3700700" y="1241424"/>
                  <a:pt x="3627634" y="1278051"/>
                </a:cubicBezTo>
                <a:lnTo>
                  <a:pt x="3415401" y="1384410"/>
                </a:lnTo>
                <a:cubicBezTo>
                  <a:pt x="3367730" y="1408329"/>
                  <a:pt x="3315401" y="1420268"/>
                  <a:pt x="3263072" y="1420268"/>
                </a:cubicBezTo>
                <a:cubicBezTo>
                  <a:pt x="3210743" y="1420268"/>
                  <a:pt x="3158454" y="1408329"/>
                  <a:pt x="3110743" y="1384410"/>
                </a:cubicBezTo>
                <a:lnTo>
                  <a:pt x="2898551" y="1278051"/>
                </a:lnTo>
                <a:cubicBezTo>
                  <a:pt x="2862504" y="1260001"/>
                  <a:pt x="2822164" y="1250449"/>
                  <a:pt x="2781864" y="1250449"/>
                </a:cubicBezTo>
                <a:cubicBezTo>
                  <a:pt x="2741564" y="1250449"/>
                  <a:pt x="2701223" y="1260001"/>
                  <a:pt x="2665176" y="1278051"/>
                </a:cubicBezTo>
                <a:lnTo>
                  <a:pt x="2452985" y="1384410"/>
                </a:lnTo>
                <a:cubicBezTo>
                  <a:pt x="2357601" y="1432207"/>
                  <a:pt x="2243709" y="1432207"/>
                  <a:pt x="2148326" y="1384410"/>
                </a:cubicBezTo>
                <a:lnTo>
                  <a:pt x="1936134" y="1278051"/>
                </a:lnTo>
                <a:cubicBezTo>
                  <a:pt x="1863108" y="1241424"/>
                  <a:pt x="1775866" y="1241424"/>
                  <a:pt x="1702800" y="1278051"/>
                </a:cubicBezTo>
                <a:lnTo>
                  <a:pt x="1490568" y="1384410"/>
                </a:lnTo>
                <a:cubicBezTo>
                  <a:pt x="1442897" y="1408329"/>
                  <a:pt x="1390568" y="1420268"/>
                  <a:pt x="1338239" y="1420268"/>
                </a:cubicBezTo>
                <a:cubicBezTo>
                  <a:pt x="1285909" y="1420268"/>
                  <a:pt x="1233621" y="1408329"/>
                  <a:pt x="1185909" y="1384410"/>
                </a:cubicBezTo>
                <a:lnTo>
                  <a:pt x="973677" y="1278051"/>
                </a:lnTo>
                <a:cubicBezTo>
                  <a:pt x="937630" y="1260001"/>
                  <a:pt x="897289" y="1250449"/>
                  <a:pt x="856990" y="1250449"/>
                </a:cubicBezTo>
                <a:cubicBezTo>
                  <a:pt x="816690" y="1250449"/>
                  <a:pt x="776349" y="1260001"/>
                  <a:pt x="740302" y="1278051"/>
                </a:cubicBezTo>
                <a:lnTo>
                  <a:pt x="528111" y="1384410"/>
                </a:lnTo>
                <a:cubicBezTo>
                  <a:pt x="432687" y="1432207"/>
                  <a:pt x="318794" y="1432207"/>
                  <a:pt x="223411" y="1384410"/>
                </a:cubicBezTo>
                <a:lnTo>
                  <a:pt x="11220" y="1278051"/>
                </a:lnTo>
                <a:cubicBezTo>
                  <a:pt x="7655" y="1276230"/>
                  <a:pt x="4010" y="1274611"/>
                  <a:pt x="365" y="1272992"/>
                </a:cubicBezTo>
                <a:lnTo>
                  <a:pt x="365" y="1187881"/>
                </a:lnTo>
                <a:cubicBezTo>
                  <a:pt x="16242" y="1193061"/>
                  <a:pt x="31795" y="1199415"/>
                  <a:pt x="46902" y="1206983"/>
                </a:cubicBezTo>
                <a:lnTo>
                  <a:pt x="259094" y="1313342"/>
                </a:lnTo>
                <a:cubicBezTo>
                  <a:pt x="332120" y="1349969"/>
                  <a:pt x="419362" y="1349969"/>
                  <a:pt x="492428" y="1313342"/>
                </a:cubicBezTo>
                <a:lnTo>
                  <a:pt x="704620" y="1206983"/>
                </a:lnTo>
                <a:cubicBezTo>
                  <a:pt x="751643" y="1183388"/>
                  <a:pt x="804337" y="1170923"/>
                  <a:pt x="856949" y="1170923"/>
                </a:cubicBezTo>
                <a:close/>
                <a:moveTo>
                  <a:pt x="856544" y="937563"/>
                </a:moveTo>
                <a:cubicBezTo>
                  <a:pt x="856584" y="937563"/>
                  <a:pt x="856584" y="937563"/>
                  <a:pt x="856625" y="937563"/>
                </a:cubicBezTo>
                <a:cubicBezTo>
                  <a:pt x="856665" y="937563"/>
                  <a:pt x="856706" y="937563"/>
                  <a:pt x="856706" y="937563"/>
                </a:cubicBezTo>
                <a:cubicBezTo>
                  <a:pt x="908103" y="937563"/>
                  <a:pt x="959541" y="949704"/>
                  <a:pt x="1005471" y="972733"/>
                </a:cubicBezTo>
                <a:lnTo>
                  <a:pt x="1217663" y="1079011"/>
                </a:lnTo>
                <a:cubicBezTo>
                  <a:pt x="1292916" y="1116731"/>
                  <a:pt x="1382831" y="1116731"/>
                  <a:pt x="1458125" y="1079011"/>
                </a:cubicBezTo>
                <a:lnTo>
                  <a:pt x="1670317" y="972733"/>
                </a:lnTo>
                <a:cubicBezTo>
                  <a:pt x="1763472" y="926069"/>
                  <a:pt x="1874692" y="926069"/>
                  <a:pt x="1967847" y="972733"/>
                </a:cubicBezTo>
                <a:lnTo>
                  <a:pt x="2180038" y="1079011"/>
                </a:lnTo>
                <a:cubicBezTo>
                  <a:pt x="2255292" y="1116731"/>
                  <a:pt x="2345207" y="1116731"/>
                  <a:pt x="2420500" y="1079011"/>
                </a:cubicBezTo>
                <a:lnTo>
                  <a:pt x="2632693" y="972733"/>
                </a:lnTo>
                <a:cubicBezTo>
                  <a:pt x="2678663" y="949704"/>
                  <a:pt x="2730101" y="937563"/>
                  <a:pt x="2781458" y="937563"/>
                </a:cubicBezTo>
                <a:cubicBezTo>
                  <a:pt x="2781499" y="937563"/>
                  <a:pt x="2781499" y="937563"/>
                  <a:pt x="2781539" y="937563"/>
                </a:cubicBezTo>
                <a:cubicBezTo>
                  <a:pt x="2781579" y="937563"/>
                  <a:pt x="2781620" y="937563"/>
                  <a:pt x="2781620" y="937563"/>
                </a:cubicBezTo>
                <a:cubicBezTo>
                  <a:pt x="2833018" y="937563"/>
                  <a:pt x="2884456" y="949704"/>
                  <a:pt x="2930385" y="972733"/>
                </a:cubicBezTo>
                <a:lnTo>
                  <a:pt x="3142577" y="1079011"/>
                </a:lnTo>
                <a:cubicBezTo>
                  <a:pt x="3217831" y="1116731"/>
                  <a:pt x="3307746" y="1116731"/>
                  <a:pt x="3383039" y="1079011"/>
                </a:cubicBezTo>
                <a:lnTo>
                  <a:pt x="3595231" y="972733"/>
                </a:lnTo>
                <a:cubicBezTo>
                  <a:pt x="3688387" y="926069"/>
                  <a:pt x="3799606" y="926069"/>
                  <a:pt x="3892760" y="972733"/>
                </a:cubicBezTo>
                <a:lnTo>
                  <a:pt x="4104952" y="1079011"/>
                </a:lnTo>
                <a:cubicBezTo>
                  <a:pt x="4180246" y="1116731"/>
                  <a:pt x="4270121" y="1116731"/>
                  <a:pt x="4345415" y="1079011"/>
                </a:cubicBezTo>
                <a:lnTo>
                  <a:pt x="4557607" y="972733"/>
                </a:lnTo>
                <a:cubicBezTo>
                  <a:pt x="4603577" y="949704"/>
                  <a:pt x="4655015" y="937563"/>
                  <a:pt x="4706372" y="937563"/>
                </a:cubicBezTo>
                <a:cubicBezTo>
                  <a:pt x="4706412" y="937563"/>
                  <a:pt x="4706412" y="937563"/>
                  <a:pt x="4706453" y="937563"/>
                </a:cubicBezTo>
                <a:cubicBezTo>
                  <a:pt x="4706493" y="937563"/>
                  <a:pt x="4706534" y="937563"/>
                  <a:pt x="4706534" y="937563"/>
                </a:cubicBezTo>
                <a:cubicBezTo>
                  <a:pt x="4757931" y="937563"/>
                  <a:pt x="4809369" y="949704"/>
                  <a:pt x="4855299" y="972733"/>
                </a:cubicBezTo>
                <a:lnTo>
                  <a:pt x="5067491" y="1079011"/>
                </a:lnTo>
                <a:cubicBezTo>
                  <a:pt x="5142744" y="1116731"/>
                  <a:pt x="5232659" y="1116731"/>
                  <a:pt x="5307953" y="1079011"/>
                </a:cubicBezTo>
                <a:lnTo>
                  <a:pt x="5520145" y="972733"/>
                </a:lnTo>
                <a:cubicBezTo>
                  <a:pt x="5613300" y="926069"/>
                  <a:pt x="5724520" y="926069"/>
                  <a:pt x="5817675" y="972733"/>
                </a:cubicBezTo>
                <a:lnTo>
                  <a:pt x="6029867" y="1079011"/>
                </a:lnTo>
                <a:cubicBezTo>
                  <a:pt x="6105161" y="1116731"/>
                  <a:pt x="6195036" y="1116731"/>
                  <a:pt x="6270329" y="1079011"/>
                </a:cubicBezTo>
                <a:lnTo>
                  <a:pt x="6482521" y="972733"/>
                </a:lnTo>
                <a:cubicBezTo>
                  <a:pt x="6528491" y="949704"/>
                  <a:pt x="6579929" y="937563"/>
                  <a:pt x="6631286" y="937563"/>
                </a:cubicBezTo>
                <a:cubicBezTo>
                  <a:pt x="6631327" y="937563"/>
                  <a:pt x="6631327" y="937563"/>
                  <a:pt x="6631367" y="937563"/>
                </a:cubicBezTo>
                <a:cubicBezTo>
                  <a:pt x="6631408" y="937563"/>
                  <a:pt x="6631448" y="937563"/>
                  <a:pt x="6631448" y="937563"/>
                </a:cubicBezTo>
                <a:cubicBezTo>
                  <a:pt x="6682846" y="937563"/>
                  <a:pt x="6734284" y="949704"/>
                  <a:pt x="6780213" y="972733"/>
                </a:cubicBezTo>
                <a:lnTo>
                  <a:pt x="6992405" y="1079011"/>
                </a:lnTo>
                <a:cubicBezTo>
                  <a:pt x="7067699" y="1116731"/>
                  <a:pt x="7157574" y="1116731"/>
                  <a:pt x="7232868" y="1079011"/>
                </a:cubicBezTo>
                <a:lnTo>
                  <a:pt x="7445059" y="972733"/>
                </a:lnTo>
                <a:lnTo>
                  <a:pt x="7445221" y="972692"/>
                </a:lnTo>
                <a:cubicBezTo>
                  <a:pt x="7538377" y="926029"/>
                  <a:pt x="7649596" y="926029"/>
                  <a:pt x="7742752" y="972692"/>
                </a:cubicBezTo>
                <a:lnTo>
                  <a:pt x="7772885" y="987788"/>
                </a:lnTo>
                <a:lnTo>
                  <a:pt x="7772885" y="1058937"/>
                </a:lnTo>
                <a:lnTo>
                  <a:pt x="7714238" y="1029555"/>
                </a:lnTo>
                <a:cubicBezTo>
                  <a:pt x="7638985" y="991835"/>
                  <a:pt x="7549069" y="991835"/>
                  <a:pt x="7473775" y="1029555"/>
                </a:cubicBezTo>
                <a:lnTo>
                  <a:pt x="7261584" y="1135833"/>
                </a:lnTo>
                <a:cubicBezTo>
                  <a:pt x="7168428" y="1182497"/>
                  <a:pt x="7057209" y="1182497"/>
                  <a:pt x="6964054" y="1135833"/>
                </a:cubicBezTo>
                <a:lnTo>
                  <a:pt x="6751862" y="1029555"/>
                </a:lnTo>
                <a:cubicBezTo>
                  <a:pt x="6714721" y="1010938"/>
                  <a:pt x="6673125" y="1001103"/>
                  <a:pt x="6631610" y="1001103"/>
                </a:cubicBezTo>
                <a:cubicBezTo>
                  <a:pt x="6631570" y="1001103"/>
                  <a:pt x="6631570" y="1001103"/>
                  <a:pt x="6631529" y="1001103"/>
                </a:cubicBezTo>
                <a:cubicBezTo>
                  <a:pt x="6631489" y="1001103"/>
                  <a:pt x="6631448" y="1001103"/>
                  <a:pt x="6631448" y="1001103"/>
                </a:cubicBezTo>
                <a:cubicBezTo>
                  <a:pt x="6589933" y="1001103"/>
                  <a:pt x="6548337" y="1010938"/>
                  <a:pt x="6511197" y="1029555"/>
                </a:cubicBezTo>
                <a:lnTo>
                  <a:pt x="6299005" y="1135833"/>
                </a:lnTo>
                <a:cubicBezTo>
                  <a:pt x="6252427" y="1159185"/>
                  <a:pt x="6201354" y="1170841"/>
                  <a:pt x="6150240" y="1170841"/>
                </a:cubicBezTo>
                <a:cubicBezTo>
                  <a:pt x="6099126" y="1170841"/>
                  <a:pt x="6048052" y="1159145"/>
                  <a:pt x="6001475" y="1135833"/>
                </a:cubicBezTo>
                <a:lnTo>
                  <a:pt x="5789283" y="1029555"/>
                </a:lnTo>
                <a:cubicBezTo>
                  <a:pt x="5713989" y="991835"/>
                  <a:pt x="5624114" y="991835"/>
                  <a:pt x="5548820" y="1029555"/>
                </a:cubicBezTo>
                <a:lnTo>
                  <a:pt x="5336629" y="1135833"/>
                </a:lnTo>
                <a:cubicBezTo>
                  <a:pt x="5243473" y="1182497"/>
                  <a:pt x="5132254" y="1182497"/>
                  <a:pt x="5039099" y="1135833"/>
                </a:cubicBezTo>
                <a:lnTo>
                  <a:pt x="4826907" y="1029555"/>
                </a:lnTo>
                <a:cubicBezTo>
                  <a:pt x="4789766" y="1010938"/>
                  <a:pt x="4748170" y="1001103"/>
                  <a:pt x="4706655" y="1001103"/>
                </a:cubicBezTo>
                <a:cubicBezTo>
                  <a:pt x="4706615" y="1001103"/>
                  <a:pt x="4706615" y="1001103"/>
                  <a:pt x="4706574" y="1001103"/>
                </a:cubicBezTo>
                <a:cubicBezTo>
                  <a:pt x="4706534" y="1001103"/>
                  <a:pt x="4706493" y="1001103"/>
                  <a:pt x="4706493" y="1001103"/>
                </a:cubicBezTo>
                <a:cubicBezTo>
                  <a:pt x="4664938" y="1001103"/>
                  <a:pt x="4623382" y="1010938"/>
                  <a:pt x="4586242" y="1029555"/>
                </a:cubicBezTo>
                <a:lnTo>
                  <a:pt x="4374050" y="1135833"/>
                </a:lnTo>
                <a:cubicBezTo>
                  <a:pt x="4327473" y="1159185"/>
                  <a:pt x="4276399" y="1170841"/>
                  <a:pt x="4225285" y="1170841"/>
                </a:cubicBezTo>
                <a:cubicBezTo>
                  <a:pt x="4174171" y="1170841"/>
                  <a:pt x="4123097" y="1159145"/>
                  <a:pt x="4076520" y="1135833"/>
                </a:cubicBezTo>
                <a:lnTo>
                  <a:pt x="3864329" y="1029555"/>
                </a:lnTo>
                <a:cubicBezTo>
                  <a:pt x="3789035" y="991835"/>
                  <a:pt x="3699160" y="991835"/>
                  <a:pt x="3623867" y="1029555"/>
                </a:cubicBezTo>
                <a:lnTo>
                  <a:pt x="3411675" y="1135833"/>
                </a:lnTo>
                <a:cubicBezTo>
                  <a:pt x="3318519" y="1182497"/>
                  <a:pt x="3207300" y="1182497"/>
                  <a:pt x="3114144" y="1135833"/>
                </a:cubicBezTo>
                <a:lnTo>
                  <a:pt x="2901953" y="1029555"/>
                </a:lnTo>
                <a:cubicBezTo>
                  <a:pt x="2864812" y="1010938"/>
                  <a:pt x="2823216" y="1001103"/>
                  <a:pt x="2781701" y="1001103"/>
                </a:cubicBezTo>
                <a:cubicBezTo>
                  <a:pt x="2781661" y="1001103"/>
                  <a:pt x="2781661" y="1001103"/>
                  <a:pt x="2781620" y="1001103"/>
                </a:cubicBezTo>
                <a:cubicBezTo>
                  <a:pt x="2781579" y="1001103"/>
                  <a:pt x="2781539" y="1001103"/>
                  <a:pt x="2781539" y="1001103"/>
                </a:cubicBezTo>
                <a:cubicBezTo>
                  <a:pt x="2739983" y="1001103"/>
                  <a:pt x="2698428" y="1010938"/>
                  <a:pt x="2661287" y="1029555"/>
                </a:cubicBezTo>
                <a:lnTo>
                  <a:pt x="2449096" y="1135833"/>
                </a:lnTo>
                <a:cubicBezTo>
                  <a:pt x="2402518" y="1159185"/>
                  <a:pt x="2351445" y="1170841"/>
                  <a:pt x="2300331" y="1170841"/>
                </a:cubicBezTo>
                <a:cubicBezTo>
                  <a:pt x="2249216" y="1170841"/>
                  <a:pt x="2198142" y="1159145"/>
                  <a:pt x="2151566" y="1135833"/>
                </a:cubicBezTo>
                <a:lnTo>
                  <a:pt x="1939374" y="1029555"/>
                </a:lnTo>
                <a:cubicBezTo>
                  <a:pt x="1864080" y="991835"/>
                  <a:pt x="1774205" y="991835"/>
                  <a:pt x="1698911" y="1029555"/>
                </a:cubicBezTo>
                <a:lnTo>
                  <a:pt x="1486720" y="1135833"/>
                </a:lnTo>
                <a:cubicBezTo>
                  <a:pt x="1393564" y="1182497"/>
                  <a:pt x="1282345" y="1182497"/>
                  <a:pt x="1189189" y="1135833"/>
                </a:cubicBezTo>
                <a:lnTo>
                  <a:pt x="976998" y="1029555"/>
                </a:lnTo>
                <a:cubicBezTo>
                  <a:pt x="939857" y="1010938"/>
                  <a:pt x="898261" y="1001103"/>
                  <a:pt x="856746" y="1001103"/>
                </a:cubicBezTo>
                <a:cubicBezTo>
                  <a:pt x="856706" y="1001103"/>
                  <a:pt x="856706" y="1001103"/>
                  <a:pt x="856665" y="1001103"/>
                </a:cubicBezTo>
                <a:cubicBezTo>
                  <a:pt x="856625" y="1001103"/>
                  <a:pt x="856584" y="1001103"/>
                  <a:pt x="856584" y="1001103"/>
                </a:cubicBezTo>
                <a:cubicBezTo>
                  <a:pt x="815069" y="1001103"/>
                  <a:pt x="773473" y="1010938"/>
                  <a:pt x="736333" y="1029555"/>
                </a:cubicBezTo>
                <a:lnTo>
                  <a:pt x="524141" y="1135833"/>
                </a:lnTo>
                <a:cubicBezTo>
                  <a:pt x="477563" y="1159185"/>
                  <a:pt x="426490" y="1170841"/>
                  <a:pt x="375376" y="1170841"/>
                </a:cubicBezTo>
                <a:cubicBezTo>
                  <a:pt x="324262" y="1170841"/>
                  <a:pt x="273188" y="1159145"/>
                  <a:pt x="226611" y="1135833"/>
                </a:cubicBezTo>
                <a:lnTo>
                  <a:pt x="14419" y="1029555"/>
                </a:lnTo>
                <a:cubicBezTo>
                  <a:pt x="9680" y="1027167"/>
                  <a:pt x="4860" y="1024941"/>
                  <a:pt x="0" y="1022877"/>
                </a:cubicBezTo>
                <a:lnTo>
                  <a:pt x="0" y="954925"/>
                </a:lnTo>
                <a:cubicBezTo>
                  <a:pt x="14621" y="959822"/>
                  <a:pt x="29000" y="965731"/>
                  <a:pt x="42932" y="972733"/>
                </a:cubicBezTo>
                <a:lnTo>
                  <a:pt x="255124" y="1079011"/>
                </a:lnTo>
                <a:cubicBezTo>
                  <a:pt x="330418" y="1116731"/>
                  <a:pt x="420293" y="1116731"/>
                  <a:pt x="495587" y="1079011"/>
                </a:cubicBezTo>
                <a:lnTo>
                  <a:pt x="707778" y="972733"/>
                </a:lnTo>
                <a:cubicBezTo>
                  <a:pt x="753749" y="949704"/>
                  <a:pt x="805187" y="937563"/>
                  <a:pt x="856544" y="937563"/>
                </a:cubicBezTo>
                <a:close/>
                <a:moveTo>
                  <a:pt x="7593824" y="712299"/>
                </a:moveTo>
                <a:cubicBezTo>
                  <a:pt x="7642457" y="712299"/>
                  <a:pt x="7691091" y="723389"/>
                  <a:pt x="7735420" y="745567"/>
                </a:cubicBezTo>
                <a:lnTo>
                  <a:pt x="7772723" y="764224"/>
                </a:lnTo>
                <a:lnTo>
                  <a:pt x="7772723" y="799798"/>
                </a:lnTo>
                <a:lnTo>
                  <a:pt x="7721163" y="774018"/>
                </a:lnTo>
                <a:cubicBezTo>
                  <a:pt x="7641415" y="734113"/>
                  <a:pt x="7546193" y="734113"/>
                  <a:pt x="7466444" y="774018"/>
                </a:cubicBezTo>
                <a:lnTo>
                  <a:pt x="7420515" y="797006"/>
                </a:lnTo>
                <a:cubicBezTo>
                  <a:pt x="7412657" y="800932"/>
                  <a:pt x="7403099" y="797775"/>
                  <a:pt x="7399170" y="789923"/>
                </a:cubicBezTo>
                <a:cubicBezTo>
                  <a:pt x="7395201" y="782072"/>
                  <a:pt x="7398400" y="772521"/>
                  <a:pt x="7406258" y="768595"/>
                </a:cubicBezTo>
                <a:lnTo>
                  <a:pt x="7452188" y="745607"/>
                </a:lnTo>
                <a:lnTo>
                  <a:pt x="7452228" y="745567"/>
                </a:lnTo>
                <a:cubicBezTo>
                  <a:pt x="7496558" y="723389"/>
                  <a:pt x="7545191" y="712299"/>
                  <a:pt x="7593824" y="712299"/>
                </a:cubicBezTo>
                <a:close/>
                <a:moveTo>
                  <a:pt x="856424" y="712218"/>
                </a:moveTo>
                <a:cubicBezTo>
                  <a:pt x="856505" y="712218"/>
                  <a:pt x="856544" y="712218"/>
                  <a:pt x="856626" y="712218"/>
                </a:cubicBezTo>
                <a:cubicBezTo>
                  <a:pt x="856707" y="712218"/>
                  <a:pt x="856748" y="712218"/>
                  <a:pt x="856829" y="712218"/>
                </a:cubicBezTo>
                <a:cubicBezTo>
                  <a:pt x="905715" y="712218"/>
                  <a:pt x="954682" y="723753"/>
                  <a:pt x="998425" y="745648"/>
                </a:cubicBezTo>
                <a:lnTo>
                  <a:pt x="1210576" y="851764"/>
                </a:lnTo>
                <a:cubicBezTo>
                  <a:pt x="1290325" y="891669"/>
                  <a:pt x="1385545" y="891669"/>
                  <a:pt x="1465295" y="851764"/>
                </a:cubicBezTo>
                <a:cubicBezTo>
                  <a:pt x="1473153" y="847838"/>
                  <a:pt x="1482711" y="850995"/>
                  <a:pt x="1486640" y="858847"/>
                </a:cubicBezTo>
                <a:cubicBezTo>
                  <a:pt x="1490609" y="866698"/>
                  <a:pt x="1487410" y="876249"/>
                  <a:pt x="1479552" y="880175"/>
                </a:cubicBezTo>
                <a:cubicBezTo>
                  <a:pt x="1435243" y="902354"/>
                  <a:pt x="1386599" y="913443"/>
                  <a:pt x="1337956" y="913443"/>
                </a:cubicBezTo>
                <a:cubicBezTo>
                  <a:pt x="1289312" y="913443"/>
                  <a:pt x="1240710" y="902354"/>
                  <a:pt x="1196360" y="880175"/>
                </a:cubicBezTo>
                <a:lnTo>
                  <a:pt x="984207" y="774059"/>
                </a:lnTo>
                <a:cubicBezTo>
                  <a:pt x="944881" y="754390"/>
                  <a:pt x="900855" y="743988"/>
                  <a:pt x="856869" y="743988"/>
                </a:cubicBezTo>
                <a:cubicBezTo>
                  <a:pt x="856788" y="743988"/>
                  <a:pt x="856748" y="743988"/>
                  <a:pt x="856667" y="743988"/>
                </a:cubicBezTo>
                <a:cubicBezTo>
                  <a:pt x="856586" y="743988"/>
                  <a:pt x="856544" y="743988"/>
                  <a:pt x="856464" y="743988"/>
                </a:cubicBezTo>
                <a:cubicBezTo>
                  <a:pt x="812519" y="743988"/>
                  <a:pt x="768453" y="754390"/>
                  <a:pt x="729125" y="774059"/>
                </a:cubicBezTo>
                <a:lnTo>
                  <a:pt x="516973" y="880175"/>
                </a:lnTo>
                <a:cubicBezTo>
                  <a:pt x="472664" y="902354"/>
                  <a:pt x="424021" y="913443"/>
                  <a:pt x="375377" y="913443"/>
                </a:cubicBezTo>
                <a:cubicBezTo>
                  <a:pt x="326734" y="913443"/>
                  <a:pt x="278131" y="902354"/>
                  <a:pt x="233780" y="880175"/>
                </a:cubicBezTo>
                <a:lnTo>
                  <a:pt x="233741" y="880175"/>
                </a:lnTo>
                <a:lnTo>
                  <a:pt x="21589" y="774059"/>
                </a:lnTo>
                <a:cubicBezTo>
                  <a:pt x="14501" y="770538"/>
                  <a:pt x="7332" y="767340"/>
                  <a:pt x="42" y="764426"/>
                </a:cubicBezTo>
                <a:lnTo>
                  <a:pt x="42" y="730471"/>
                </a:lnTo>
                <a:cubicBezTo>
                  <a:pt x="12193" y="734761"/>
                  <a:pt x="24141" y="739820"/>
                  <a:pt x="35806" y="745648"/>
                </a:cubicBezTo>
                <a:lnTo>
                  <a:pt x="247957" y="851764"/>
                </a:lnTo>
                <a:cubicBezTo>
                  <a:pt x="327706" y="891669"/>
                  <a:pt x="422927" y="891669"/>
                  <a:pt x="502676" y="851764"/>
                </a:cubicBezTo>
                <a:lnTo>
                  <a:pt x="714827" y="745648"/>
                </a:lnTo>
                <a:cubicBezTo>
                  <a:pt x="758570" y="723793"/>
                  <a:pt x="807537" y="712218"/>
                  <a:pt x="856424" y="712218"/>
                </a:cubicBezTo>
                <a:close/>
                <a:moveTo>
                  <a:pt x="6631044" y="712177"/>
                </a:moveTo>
                <a:cubicBezTo>
                  <a:pt x="6631125" y="712177"/>
                  <a:pt x="6631165" y="712177"/>
                  <a:pt x="6631246" y="712177"/>
                </a:cubicBezTo>
                <a:cubicBezTo>
                  <a:pt x="6631327" y="712177"/>
                  <a:pt x="6631368" y="712177"/>
                  <a:pt x="6631449" y="712177"/>
                </a:cubicBezTo>
                <a:cubicBezTo>
                  <a:pt x="6680335" y="712177"/>
                  <a:pt x="6729302" y="723712"/>
                  <a:pt x="6773045" y="745607"/>
                </a:cubicBezTo>
                <a:lnTo>
                  <a:pt x="6985196" y="851723"/>
                </a:lnTo>
                <a:cubicBezTo>
                  <a:pt x="7064946" y="891628"/>
                  <a:pt x="7160166" y="891628"/>
                  <a:pt x="7239916" y="851723"/>
                </a:cubicBezTo>
                <a:cubicBezTo>
                  <a:pt x="7247773" y="847797"/>
                  <a:pt x="7257332" y="850954"/>
                  <a:pt x="7261260" y="858806"/>
                </a:cubicBezTo>
                <a:cubicBezTo>
                  <a:pt x="7265230" y="866657"/>
                  <a:pt x="7262030" y="876208"/>
                  <a:pt x="7254173" y="880134"/>
                </a:cubicBezTo>
                <a:cubicBezTo>
                  <a:pt x="7209822" y="902313"/>
                  <a:pt x="7161219" y="913402"/>
                  <a:pt x="7112576" y="913402"/>
                </a:cubicBezTo>
                <a:cubicBezTo>
                  <a:pt x="7063933" y="913402"/>
                  <a:pt x="7015330" y="902313"/>
                  <a:pt x="6970980" y="880134"/>
                </a:cubicBezTo>
                <a:lnTo>
                  <a:pt x="6758829" y="774018"/>
                </a:lnTo>
                <a:cubicBezTo>
                  <a:pt x="6719501" y="754349"/>
                  <a:pt x="6675475" y="743947"/>
                  <a:pt x="6631490" y="743947"/>
                </a:cubicBezTo>
                <a:cubicBezTo>
                  <a:pt x="6631408" y="743947"/>
                  <a:pt x="6631368" y="743947"/>
                  <a:pt x="6631287" y="743947"/>
                </a:cubicBezTo>
                <a:cubicBezTo>
                  <a:pt x="6631206" y="743947"/>
                  <a:pt x="6631165" y="743947"/>
                  <a:pt x="6631084" y="743947"/>
                </a:cubicBezTo>
                <a:cubicBezTo>
                  <a:pt x="6587139" y="743947"/>
                  <a:pt x="6543073" y="754349"/>
                  <a:pt x="6503745" y="774018"/>
                </a:cubicBezTo>
                <a:lnTo>
                  <a:pt x="6291594" y="880134"/>
                </a:lnTo>
                <a:cubicBezTo>
                  <a:pt x="6247284" y="902313"/>
                  <a:pt x="6198641" y="913402"/>
                  <a:pt x="6149998" y="913402"/>
                </a:cubicBezTo>
                <a:cubicBezTo>
                  <a:pt x="6101354" y="913402"/>
                  <a:pt x="6052751" y="902313"/>
                  <a:pt x="6008401" y="880134"/>
                </a:cubicBezTo>
                <a:lnTo>
                  <a:pt x="5796250" y="774018"/>
                </a:lnTo>
                <a:cubicBezTo>
                  <a:pt x="5716501" y="734113"/>
                  <a:pt x="5621280" y="734153"/>
                  <a:pt x="5541531" y="774018"/>
                </a:cubicBezTo>
                <a:lnTo>
                  <a:pt x="5495601" y="797005"/>
                </a:lnTo>
                <a:lnTo>
                  <a:pt x="5495560" y="797005"/>
                </a:lnTo>
                <a:cubicBezTo>
                  <a:pt x="5487703" y="800931"/>
                  <a:pt x="5478145" y="797774"/>
                  <a:pt x="5474216" y="789923"/>
                </a:cubicBezTo>
                <a:cubicBezTo>
                  <a:pt x="5470246" y="782071"/>
                  <a:pt x="5473446" y="772520"/>
                  <a:pt x="5481304" y="768594"/>
                </a:cubicBezTo>
                <a:lnTo>
                  <a:pt x="5527233" y="745607"/>
                </a:lnTo>
                <a:cubicBezTo>
                  <a:pt x="5615893" y="701250"/>
                  <a:pt x="5721766" y="701250"/>
                  <a:pt x="5810426" y="745607"/>
                </a:cubicBezTo>
                <a:lnTo>
                  <a:pt x="6022577" y="851723"/>
                </a:lnTo>
                <a:cubicBezTo>
                  <a:pt x="6102326" y="891628"/>
                  <a:pt x="6197547" y="891628"/>
                  <a:pt x="6277296" y="851723"/>
                </a:cubicBezTo>
                <a:lnTo>
                  <a:pt x="6489447" y="745607"/>
                </a:lnTo>
                <a:cubicBezTo>
                  <a:pt x="6533190" y="723752"/>
                  <a:pt x="6582157" y="712177"/>
                  <a:pt x="6631044" y="712177"/>
                </a:cubicBezTo>
                <a:close/>
                <a:moveTo>
                  <a:pt x="4706129" y="712177"/>
                </a:moveTo>
                <a:cubicBezTo>
                  <a:pt x="4706210" y="712177"/>
                  <a:pt x="4706250" y="712177"/>
                  <a:pt x="4706331" y="712177"/>
                </a:cubicBezTo>
                <a:cubicBezTo>
                  <a:pt x="4706412" y="712177"/>
                  <a:pt x="4706453" y="712177"/>
                  <a:pt x="4706534" y="712177"/>
                </a:cubicBezTo>
                <a:cubicBezTo>
                  <a:pt x="4755420" y="712177"/>
                  <a:pt x="4804388" y="723712"/>
                  <a:pt x="4848130" y="745607"/>
                </a:cubicBezTo>
                <a:lnTo>
                  <a:pt x="5060322" y="851723"/>
                </a:lnTo>
                <a:cubicBezTo>
                  <a:pt x="5140071" y="891628"/>
                  <a:pt x="5235292" y="891628"/>
                  <a:pt x="5315041" y="851723"/>
                </a:cubicBezTo>
                <a:cubicBezTo>
                  <a:pt x="5322898" y="847797"/>
                  <a:pt x="5332457" y="850954"/>
                  <a:pt x="5336386" y="858806"/>
                </a:cubicBezTo>
                <a:cubicBezTo>
                  <a:pt x="5340355" y="866657"/>
                  <a:pt x="5337155" y="876208"/>
                  <a:pt x="5329298" y="880134"/>
                </a:cubicBezTo>
                <a:cubicBezTo>
                  <a:pt x="5284988" y="902313"/>
                  <a:pt x="5236345" y="913402"/>
                  <a:pt x="5187702" y="913402"/>
                </a:cubicBezTo>
                <a:cubicBezTo>
                  <a:pt x="5139059" y="913402"/>
                  <a:pt x="5090456" y="902313"/>
                  <a:pt x="5046105" y="880134"/>
                </a:cubicBezTo>
                <a:lnTo>
                  <a:pt x="4833954" y="774018"/>
                </a:lnTo>
                <a:cubicBezTo>
                  <a:pt x="4794627" y="754349"/>
                  <a:pt x="4750601" y="743947"/>
                  <a:pt x="4706615" y="743947"/>
                </a:cubicBezTo>
                <a:cubicBezTo>
                  <a:pt x="4706534" y="743947"/>
                  <a:pt x="4706493" y="743947"/>
                  <a:pt x="4706412" y="743947"/>
                </a:cubicBezTo>
                <a:cubicBezTo>
                  <a:pt x="4706331" y="743947"/>
                  <a:pt x="4706291" y="743947"/>
                  <a:pt x="4706210" y="743947"/>
                </a:cubicBezTo>
                <a:cubicBezTo>
                  <a:pt x="4662265" y="743947"/>
                  <a:pt x="4618198" y="754349"/>
                  <a:pt x="4578870" y="774018"/>
                </a:cubicBezTo>
                <a:lnTo>
                  <a:pt x="4366719" y="880134"/>
                </a:lnTo>
                <a:cubicBezTo>
                  <a:pt x="4322410" y="902313"/>
                  <a:pt x="4273766" y="913402"/>
                  <a:pt x="4225123" y="913402"/>
                </a:cubicBezTo>
                <a:cubicBezTo>
                  <a:pt x="4176480" y="913402"/>
                  <a:pt x="4127877" y="902313"/>
                  <a:pt x="4083527" y="880134"/>
                </a:cubicBezTo>
                <a:lnTo>
                  <a:pt x="3871377" y="774018"/>
                </a:lnTo>
                <a:cubicBezTo>
                  <a:pt x="3791627" y="734153"/>
                  <a:pt x="3696405" y="734153"/>
                  <a:pt x="3616657" y="774018"/>
                </a:cubicBezTo>
                <a:lnTo>
                  <a:pt x="3570729" y="797005"/>
                </a:lnTo>
                <a:lnTo>
                  <a:pt x="3570647" y="797005"/>
                </a:lnTo>
                <a:cubicBezTo>
                  <a:pt x="3562789" y="800931"/>
                  <a:pt x="3553231" y="797774"/>
                  <a:pt x="3549302" y="789923"/>
                </a:cubicBezTo>
                <a:cubicBezTo>
                  <a:pt x="3545334" y="782071"/>
                  <a:pt x="3548532" y="772520"/>
                  <a:pt x="3556390" y="768594"/>
                </a:cubicBezTo>
                <a:lnTo>
                  <a:pt x="3602319" y="745607"/>
                </a:lnTo>
                <a:cubicBezTo>
                  <a:pt x="3690979" y="701250"/>
                  <a:pt x="3796851" y="701250"/>
                  <a:pt x="3885512" y="745607"/>
                </a:cubicBezTo>
                <a:lnTo>
                  <a:pt x="4097662" y="851723"/>
                </a:lnTo>
                <a:cubicBezTo>
                  <a:pt x="4177411" y="891628"/>
                  <a:pt x="4272632" y="891628"/>
                  <a:pt x="4352381" y="851723"/>
                </a:cubicBezTo>
                <a:lnTo>
                  <a:pt x="4564532" y="745607"/>
                </a:lnTo>
                <a:cubicBezTo>
                  <a:pt x="4608275" y="723752"/>
                  <a:pt x="4657242" y="712177"/>
                  <a:pt x="4706129" y="712177"/>
                </a:cubicBezTo>
                <a:close/>
                <a:moveTo>
                  <a:pt x="2781297" y="712177"/>
                </a:moveTo>
                <a:cubicBezTo>
                  <a:pt x="2781378" y="712177"/>
                  <a:pt x="2781418" y="712177"/>
                  <a:pt x="2781499" y="712177"/>
                </a:cubicBezTo>
                <a:cubicBezTo>
                  <a:pt x="2781580" y="712177"/>
                  <a:pt x="2781621" y="712177"/>
                  <a:pt x="2781702" y="712177"/>
                </a:cubicBezTo>
                <a:cubicBezTo>
                  <a:pt x="2830588" y="712177"/>
                  <a:pt x="2879556" y="723712"/>
                  <a:pt x="2923298" y="745607"/>
                </a:cubicBezTo>
                <a:lnTo>
                  <a:pt x="3135449" y="851723"/>
                </a:lnTo>
                <a:cubicBezTo>
                  <a:pt x="3215198" y="891628"/>
                  <a:pt x="3310420" y="891628"/>
                  <a:pt x="3390169" y="851723"/>
                </a:cubicBezTo>
                <a:cubicBezTo>
                  <a:pt x="3398026" y="847797"/>
                  <a:pt x="3407585" y="850954"/>
                  <a:pt x="3411513" y="858806"/>
                </a:cubicBezTo>
                <a:cubicBezTo>
                  <a:pt x="3415483" y="866657"/>
                  <a:pt x="3412283" y="876208"/>
                  <a:pt x="3404426" y="880134"/>
                </a:cubicBezTo>
                <a:cubicBezTo>
                  <a:pt x="3360116" y="902313"/>
                  <a:pt x="3311473" y="913402"/>
                  <a:pt x="3262829" y="913402"/>
                </a:cubicBezTo>
                <a:cubicBezTo>
                  <a:pt x="3214186" y="913402"/>
                  <a:pt x="3165583" y="902313"/>
                  <a:pt x="3121233" y="880134"/>
                </a:cubicBezTo>
                <a:lnTo>
                  <a:pt x="2909082" y="774018"/>
                </a:lnTo>
                <a:cubicBezTo>
                  <a:pt x="2869754" y="754349"/>
                  <a:pt x="2825728" y="743947"/>
                  <a:pt x="2781742" y="743947"/>
                </a:cubicBezTo>
                <a:cubicBezTo>
                  <a:pt x="2781661" y="743947"/>
                  <a:pt x="2781621" y="743947"/>
                  <a:pt x="2781540" y="743947"/>
                </a:cubicBezTo>
                <a:cubicBezTo>
                  <a:pt x="2781459" y="743947"/>
                  <a:pt x="2781418" y="743947"/>
                  <a:pt x="2781337" y="743947"/>
                </a:cubicBezTo>
                <a:cubicBezTo>
                  <a:pt x="2737392" y="743947"/>
                  <a:pt x="2693326" y="754349"/>
                  <a:pt x="2653998" y="774018"/>
                </a:cubicBezTo>
                <a:lnTo>
                  <a:pt x="2441847" y="880134"/>
                </a:lnTo>
                <a:cubicBezTo>
                  <a:pt x="2397537" y="902313"/>
                  <a:pt x="2348894" y="913402"/>
                  <a:pt x="2300250" y="913402"/>
                </a:cubicBezTo>
                <a:cubicBezTo>
                  <a:pt x="2251607" y="913402"/>
                  <a:pt x="2203004" y="902313"/>
                  <a:pt x="2158654" y="880134"/>
                </a:cubicBezTo>
                <a:lnTo>
                  <a:pt x="1946504" y="774018"/>
                </a:lnTo>
                <a:cubicBezTo>
                  <a:pt x="1866755" y="734113"/>
                  <a:pt x="1771534" y="734153"/>
                  <a:pt x="1691785" y="774018"/>
                </a:cubicBezTo>
                <a:lnTo>
                  <a:pt x="1645855" y="797005"/>
                </a:lnTo>
                <a:lnTo>
                  <a:pt x="1645815" y="797005"/>
                </a:lnTo>
                <a:cubicBezTo>
                  <a:pt x="1637957" y="800931"/>
                  <a:pt x="1628399" y="797774"/>
                  <a:pt x="1624470" y="789923"/>
                </a:cubicBezTo>
                <a:cubicBezTo>
                  <a:pt x="1620501" y="782071"/>
                  <a:pt x="1623699" y="772520"/>
                  <a:pt x="1631558" y="768594"/>
                </a:cubicBezTo>
                <a:lnTo>
                  <a:pt x="1677487" y="745607"/>
                </a:lnTo>
                <a:cubicBezTo>
                  <a:pt x="1766146" y="701250"/>
                  <a:pt x="1872020" y="701250"/>
                  <a:pt x="1960680" y="745607"/>
                </a:cubicBezTo>
                <a:lnTo>
                  <a:pt x="2172830" y="851723"/>
                </a:lnTo>
                <a:cubicBezTo>
                  <a:pt x="2252579" y="891628"/>
                  <a:pt x="2347800" y="891587"/>
                  <a:pt x="2427549" y="851723"/>
                </a:cubicBezTo>
                <a:lnTo>
                  <a:pt x="2639701" y="745607"/>
                </a:lnTo>
                <a:cubicBezTo>
                  <a:pt x="2683443" y="723752"/>
                  <a:pt x="2732410" y="712177"/>
                  <a:pt x="2781297" y="712177"/>
                </a:cubicBezTo>
                <a:close/>
                <a:moveTo>
                  <a:pt x="83" y="493267"/>
                </a:moveTo>
                <a:cubicBezTo>
                  <a:pt x="11626" y="497436"/>
                  <a:pt x="22967" y="502252"/>
                  <a:pt x="34064" y="507796"/>
                </a:cubicBezTo>
                <a:lnTo>
                  <a:pt x="246216" y="613872"/>
                </a:lnTo>
                <a:cubicBezTo>
                  <a:pt x="252129" y="616827"/>
                  <a:pt x="254519" y="623950"/>
                  <a:pt x="251561" y="629859"/>
                </a:cubicBezTo>
                <a:cubicBezTo>
                  <a:pt x="248605" y="635767"/>
                  <a:pt x="241477" y="638155"/>
                  <a:pt x="235564" y="635201"/>
                </a:cubicBezTo>
                <a:lnTo>
                  <a:pt x="235564" y="635160"/>
                </a:lnTo>
                <a:lnTo>
                  <a:pt x="23412" y="529084"/>
                </a:lnTo>
                <a:cubicBezTo>
                  <a:pt x="15757" y="525280"/>
                  <a:pt x="7981" y="521840"/>
                  <a:pt x="83" y="518724"/>
                </a:cubicBezTo>
                <a:close/>
                <a:moveTo>
                  <a:pt x="6631165" y="474771"/>
                </a:moveTo>
                <a:cubicBezTo>
                  <a:pt x="6631205" y="474771"/>
                  <a:pt x="6631286" y="474771"/>
                  <a:pt x="6631367" y="474771"/>
                </a:cubicBezTo>
                <a:cubicBezTo>
                  <a:pt x="6631408" y="474771"/>
                  <a:pt x="6631489" y="474771"/>
                  <a:pt x="6631570" y="474771"/>
                </a:cubicBezTo>
                <a:cubicBezTo>
                  <a:pt x="6679849" y="474771"/>
                  <a:pt x="6728209" y="486224"/>
                  <a:pt x="6771384" y="507796"/>
                </a:cubicBezTo>
                <a:lnTo>
                  <a:pt x="6983535" y="613872"/>
                </a:lnTo>
                <a:cubicBezTo>
                  <a:pt x="7064419" y="654303"/>
                  <a:pt x="7160976" y="654303"/>
                  <a:pt x="7241819" y="613872"/>
                </a:cubicBezTo>
                <a:lnTo>
                  <a:pt x="7453970" y="507796"/>
                </a:lnTo>
                <a:cubicBezTo>
                  <a:pt x="7541495" y="464006"/>
                  <a:pt x="7646032" y="464006"/>
                  <a:pt x="7733598" y="507796"/>
                </a:cubicBezTo>
                <a:lnTo>
                  <a:pt x="7772683" y="527344"/>
                </a:lnTo>
                <a:lnTo>
                  <a:pt x="7772683" y="554014"/>
                </a:lnTo>
                <a:lnTo>
                  <a:pt x="7722906" y="529124"/>
                </a:lnTo>
                <a:cubicBezTo>
                  <a:pt x="7642023" y="488693"/>
                  <a:pt x="7545465" y="488693"/>
                  <a:pt x="7464622" y="529124"/>
                </a:cubicBezTo>
                <a:lnTo>
                  <a:pt x="7252471" y="635200"/>
                </a:lnTo>
                <a:cubicBezTo>
                  <a:pt x="7208688" y="657055"/>
                  <a:pt x="7160692" y="668023"/>
                  <a:pt x="7112657" y="668023"/>
                </a:cubicBezTo>
                <a:cubicBezTo>
                  <a:pt x="7064621" y="668023"/>
                  <a:pt x="7016626" y="657095"/>
                  <a:pt x="6972842" y="635200"/>
                </a:cubicBezTo>
                <a:lnTo>
                  <a:pt x="6760691" y="529124"/>
                </a:lnTo>
                <a:cubicBezTo>
                  <a:pt x="6720837" y="509172"/>
                  <a:pt x="6676163" y="498649"/>
                  <a:pt x="6631570" y="498649"/>
                </a:cubicBezTo>
                <a:cubicBezTo>
                  <a:pt x="6631530" y="498649"/>
                  <a:pt x="6631448" y="498649"/>
                  <a:pt x="6631367" y="498649"/>
                </a:cubicBezTo>
                <a:cubicBezTo>
                  <a:pt x="6631327" y="498649"/>
                  <a:pt x="6631246" y="498649"/>
                  <a:pt x="6631165" y="498649"/>
                </a:cubicBezTo>
                <a:cubicBezTo>
                  <a:pt x="6586572" y="498649"/>
                  <a:pt x="6541938" y="509172"/>
                  <a:pt x="6502043" y="529124"/>
                </a:cubicBezTo>
                <a:lnTo>
                  <a:pt x="6289892" y="635200"/>
                </a:lnTo>
                <a:cubicBezTo>
                  <a:pt x="6288151" y="636050"/>
                  <a:pt x="6286328" y="636455"/>
                  <a:pt x="6284546" y="636455"/>
                </a:cubicBezTo>
                <a:cubicBezTo>
                  <a:pt x="6280172" y="636455"/>
                  <a:pt x="6275959" y="634027"/>
                  <a:pt x="6273853" y="629858"/>
                </a:cubicBezTo>
                <a:cubicBezTo>
                  <a:pt x="6270937" y="623990"/>
                  <a:pt x="6273286" y="616826"/>
                  <a:pt x="6279200" y="613872"/>
                </a:cubicBezTo>
                <a:lnTo>
                  <a:pt x="6491350" y="507796"/>
                </a:lnTo>
                <a:cubicBezTo>
                  <a:pt x="6534526" y="486184"/>
                  <a:pt x="6582886" y="474771"/>
                  <a:pt x="6631165" y="474771"/>
                </a:cubicBezTo>
                <a:close/>
                <a:moveTo>
                  <a:pt x="4706291" y="474771"/>
                </a:moveTo>
                <a:cubicBezTo>
                  <a:pt x="4706331" y="474771"/>
                  <a:pt x="4706412" y="474771"/>
                  <a:pt x="4706493" y="474771"/>
                </a:cubicBezTo>
                <a:cubicBezTo>
                  <a:pt x="4706534" y="474771"/>
                  <a:pt x="4706615" y="474771"/>
                  <a:pt x="4706696" y="474771"/>
                </a:cubicBezTo>
                <a:cubicBezTo>
                  <a:pt x="4754975" y="474771"/>
                  <a:pt x="4803335" y="486224"/>
                  <a:pt x="4846510" y="507796"/>
                </a:cubicBezTo>
                <a:lnTo>
                  <a:pt x="5058661" y="613872"/>
                </a:lnTo>
                <a:cubicBezTo>
                  <a:pt x="5139545" y="654303"/>
                  <a:pt x="5236102" y="654303"/>
                  <a:pt x="5316945" y="613872"/>
                </a:cubicBezTo>
                <a:lnTo>
                  <a:pt x="5529096" y="507796"/>
                </a:lnTo>
                <a:cubicBezTo>
                  <a:pt x="5616621" y="464006"/>
                  <a:pt x="5721158" y="464006"/>
                  <a:pt x="5808724" y="507796"/>
                </a:cubicBezTo>
                <a:lnTo>
                  <a:pt x="6020876" y="613872"/>
                </a:lnTo>
                <a:cubicBezTo>
                  <a:pt x="6026789" y="616826"/>
                  <a:pt x="6029178" y="623949"/>
                  <a:pt x="6026222" y="629858"/>
                </a:cubicBezTo>
                <a:cubicBezTo>
                  <a:pt x="6023265" y="635767"/>
                  <a:pt x="6016096" y="638155"/>
                  <a:pt x="6010223" y="635200"/>
                </a:cubicBezTo>
                <a:lnTo>
                  <a:pt x="5798072" y="529124"/>
                </a:lnTo>
                <a:lnTo>
                  <a:pt x="5798032" y="529124"/>
                </a:lnTo>
                <a:cubicBezTo>
                  <a:pt x="5717149" y="488693"/>
                  <a:pt x="5620591" y="488693"/>
                  <a:pt x="5539748" y="529124"/>
                </a:cubicBezTo>
                <a:lnTo>
                  <a:pt x="5327597" y="635200"/>
                </a:lnTo>
                <a:cubicBezTo>
                  <a:pt x="5283814" y="657055"/>
                  <a:pt x="5235818" y="668023"/>
                  <a:pt x="5187783" y="668023"/>
                </a:cubicBezTo>
                <a:cubicBezTo>
                  <a:pt x="5139747" y="668023"/>
                  <a:pt x="5091752" y="657095"/>
                  <a:pt x="5047968" y="635200"/>
                </a:cubicBezTo>
                <a:lnTo>
                  <a:pt x="4835817" y="529124"/>
                </a:lnTo>
                <a:cubicBezTo>
                  <a:pt x="4795963" y="509172"/>
                  <a:pt x="4751289" y="498649"/>
                  <a:pt x="4706696" y="498649"/>
                </a:cubicBezTo>
                <a:cubicBezTo>
                  <a:pt x="4706656" y="498649"/>
                  <a:pt x="4706574" y="498649"/>
                  <a:pt x="4706493" y="498649"/>
                </a:cubicBezTo>
                <a:cubicBezTo>
                  <a:pt x="4706453" y="498649"/>
                  <a:pt x="4706372" y="498649"/>
                  <a:pt x="4706291" y="498649"/>
                </a:cubicBezTo>
                <a:cubicBezTo>
                  <a:pt x="4661698" y="498649"/>
                  <a:pt x="4617064" y="509172"/>
                  <a:pt x="4577169" y="529124"/>
                </a:cubicBezTo>
                <a:lnTo>
                  <a:pt x="4365018" y="635200"/>
                </a:lnTo>
                <a:cubicBezTo>
                  <a:pt x="4363277" y="636050"/>
                  <a:pt x="4361454" y="636455"/>
                  <a:pt x="4359672" y="636455"/>
                </a:cubicBezTo>
                <a:cubicBezTo>
                  <a:pt x="4355298" y="636455"/>
                  <a:pt x="4351085" y="634027"/>
                  <a:pt x="4348979" y="629858"/>
                </a:cubicBezTo>
                <a:cubicBezTo>
                  <a:pt x="4346063" y="623990"/>
                  <a:pt x="4348412" y="616826"/>
                  <a:pt x="4354326" y="613872"/>
                </a:cubicBezTo>
                <a:lnTo>
                  <a:pt x="4566476" y="507796"/>
                </a:lnTo>
                <a:cubicBezTo>
                  <a:pt x="4609652" y="486184"/>
                  <a:pt x="4658012" y="474771"/>
                  <a:pt x="4706291" y="474771"/>
                </a:cubicBezTo>
                <a:close/>
                <a:moveTo>
                  <a:pt x="2781378" y="474771"/>
                </a:moveTo>
                <a:cubicBezTo>
                  <a:pt x="2781418" y="474771"/>
                  <a:pt x="2781499" y="474771"/>
                  <a:pt x="2781580" y="474771"/>
                </a:cubicBezTo>
                <a:cubicBezTo>
                  <a:pt x="2781621" y="474771"/>
                  <a:pt x="2781702" y="474771"/>
                  <a:pt x="2781783" y="474771"/>
                </a:cubicBezTo>
                <a:cubicBezTo>
                  <a:pt x="2830062" y="474771"/>
                  <a:pt x="2878421" y="486224"/>
                  <a:pt x="2921597" y="507796"/>
                </a:cubicBezTo>
                <a:lnTo>
                  <a:pt x="3133748" y="613872"/>
                </a:lnTo>
                <a:cubicBezTo>
                  <a:pt x="3214631" y="654303"/>
                  <a:pt x="3311189" y="654303"/>
                  <a:pt x="3392032" y="613872"/>
                </a:cubicBezTo>
                <a:lnTo>
                  <a:pt x="3604183" y="507796"/>
                </a:lnTo>
                <a:cubicBezTo>
                  <a:pt x="3691709" y="464006"/>
                  <a:pt x="3796245" y="464006"/>
                  <a:pt x="3883811" y="507796"/>
                </a:cubicBezTo>
                <a:lnTo>
                  <a:pt x="4095962" y="613872"/>
                </a:lnTo>
                <a:cubicBezTo>
                  <a:pt x="4101875" y="616826"/>
                  <a:pt x="4104264" y="623949"/>
                  <a:pt x="4101308" y="629858"/>
                </a:cubicBezTo>
                <a:cubicBezTo>
                  <a:pt x="4098351" y="635767"/>
                  <a:pt x="4091223" y="638155"/>
                  <a:pt x="4085309" y="635200"/>
                </a:cubicBezTo>
                <a:lnTo>
                  <a:pt x="3873159" y="529124"/>
                </a:lnTo>
                <a:lnTo>
                  <a:pt x="3873119" y="529124"/>
                </a:lnTo>
                <a:cubicBezTo>
                  <a:pt x="3792235" y="488693"/>
                  <a:pt x="3695717" y="488693"/>
                  <a:pt x="3614835" y="529124"/>
                </a:cubicBezTo>
                <a:lnTo>
                  <a:pt x="3402684" y="635200"/>
                </a:lnTo>
                <a:cubicBezTo>
                  <a:pt x="3358901" y="657055"/>
                  <a:pt x="3310906" y="668023"/>
                  <a:pt x="3262870" y="668023"/>
                </a:cubicBezTo>
                <a:cubicBezTo>
                  <a:pt x="3214834" y="668023"/>
                  <a:pt x="3166839" y="657095"/>
                  <a:pt x="3123056" y="635200"/>
                </a:cubicBezTo>
                <a:lnTo>
                  <a:pt x="2910904" y="529124"/>
                </a:lnTo>
                <a:cubicBezTo>
                  <a:pt x="2871050" y="509172"/>
                  <a:pt x="2826376" y="498649"/>
                  <a:pt x="2781783" y="498649"/>
                </a:cubicBezTo>
                <a:cubicBezTo>
                  <a:pt x="2781742" y="498649"/>
                  <a:pt x="2781661" y="498649"/>
                  <a:pt x="2781580" y="498649"/>
                </a:cubicBezTo>
                <a:cubicBezTo>
                  <a:pt x="2781540" y="498649"/>
                  <a:pt x="2781459" y="498649"/>
                  <a:pt x="2781378" y="498649"/>
                </a:cubicBezTo>
                <a:cubicBezTo>
                  <a:pt x="2736786" y="498649"/>
                  <a:pt x="2692151" y="509172"/>
                  <a:pt x="2652256" y="529124"/>
                </a:cubicBezTo>
                <a:lnTo>
                  <a:pt x="2440105" y="635200"/>
                </a:lnTo>
                <a:cubicBezTo>
                  <a:pt x="2438363" y="636050"/>
                  <a:pt x="2436541" y="636455"/>
                  <a:pt x="2434759" y="636455"/>
                </a:cubicBezTo>
                <a:cubicBezTo>
                  <a:pt x="2430384" y="636455"/>
                  <a:pt x="2426172" y="634027"/>
                  <a:pt x="2424066" y="629858"/>
                </a:cubicBezTo>
                <a:cubicBezTo>
                  <a:pt x="2421150" y="623990"/>
                  <a:pt x="2423499" y="616826"/>
                  <a:pt x="2429412" y="613872"/>
                </a:cubicBezTo>
                <a:lnTo>
                  <a:pt x="2641564" y="507796"/>
                </a:lnTo>
                <a:cubicBezTo>
                  <a:pt x="2684739" y="486184"/>
                  <a:pt x="2733099" y="474771"/>
                  <a:pt x="2781378" y="474771"/>
                </a:cubicBezTo>
                <a:close/>
                <a:moveTo>
                  <a:pt x="856544" y="474771"/>
                </a:moveTo>
                <a:cubicBezTo>
                  <a:pt x="856584" y="474771"/>
                  <a:pt x="856666" y="474771"/>
                  <a:pt x="856746" y="474771"/>
                </a:cubicBezTo>
                <a:cubicBezTo>
                  <a:pt x="856787" y="474771"/>
                  <a:pt x="856868" y="474771"/>
                  <a:pt x="856950" y="474771"/>
                </a:cubicBezTo>
                <a:cubicBezTo>
                  <a:pt x="905228" y="474771"/>
                  <a:pt x="953587" y="486224"/>
                  <a:pt x="996764" y="507796"/>
                </a:cubicBezTo>
                <a:lnTo>
                  <a:pt x="1208914" y="613872"/>
                </a:lnTo>
                <a:lnTo>
                  <a:pt x="1208875" y="613872"/>
                </a:lnTo>
                <a:cubicBezTo>
                  <a:pt x="1289758" y="654303"/>
                  <a:pt x="1386275" y="654303"/>
                  <a:pt x="1467158" y="613872"/>
                </a:cubicBezTo>
                <a:lnTo>
                  <a:pt x="1679310" y="507796"/>
                </a:lnTo>
                <a:cubicBezTo>
                  <a:pt x="1766835" y="464006"/>
                  <a:pt x="1871372" y="464006"/>
                  <a:pt x="1958938" y="507796"/>
                </a:cubicBezTo>
                <a:lnTo>
                  <a:pt x="2171088" y="613872"/>
                </a:lnTo>
                <a:cubicBezTo>
                  <a:pt x="2177001" y="616826"/>
                  <a:pt x="2179391" y="623949"/>
                  <a:pt x="2176434" y="629858"/>
                </a:cubicBezTo>
                <a:cubicBezTo>
                  <a:pt x="2173478" y="635767"/>
                  <a:pt x="2166349" y="638155"/>
                  <a:pt x="2160436" y="635200"/>
                </a:cubicBezTo>
                <a:lnTo>
                  <a:pt x="1948286" y="529124"/>
                </a:lnTo>
                <a:cubicBezTo>
                  <a:pt x="1867402" y="488693"/>
                  <a:pt x="1770845" y="488693"/>
                  <a:pt x="1690002" y="529124"/>
                </a:cubicBezTo>
                <a:lnTo>
                  <a:pt x="1477850" y="635200"/>
                </a:lnTo>
                <a:cubicBezTo>
                  <a:pt x="1434068" y="657055"/>
                  <a:pt x="1386073" y="668023"/>
                  <a:pt x="1338037" y="668023"/>
                </a:cubicBezTo>
                <a:cubicBezTo>
                  <a:pt x="1290001" y="668023"/>
                  <a:pt x="1242006" y="657095"/>
                  <a:pt x="1198223" y="635200"/>
                </a:cubicBezTo>
                <a:lnTo>
                  <a:pt x="986070" y="529124"/>
                </a:lnTo>
                <a:cubicBezTo>
                  <a:pt x="946217" y="509172"/>
                  <a:pt x="901543" y="498649"/>
                  <a:pt x="856950" y="498649"/>
                </a:cubicBezTo>
                <a:cubicBezTo>
                  <a:pt x="856908" y="498649"/>
                  <a:pt x="856827" y="498649"/>
                  <a:pt x="856746" y="498649"/>
                </a:cubicBezTo>
                <a:cubicBezTo>
                  <a:pt x="856707" y="498649"/>
                  <a:pt x="856625" y="498649"/>
                  <a:pt x="856544" y="498649"/>
                </a:cubicBezTo>
                <a:cubicBezTo>
                  <a:pt x="811951" y="498649"/>
                  <a:pt x="767318" y="509172"/>
                  <a:pt x="727422" y="529124"/>
                </a:cubicBezTo>
                <a:lnTo>
                  <a:pt x="515271" y="635200"/>
                </a:lnTo>
                <a:cubicBezTo>
                  <a:pt x="513529" y="636050"/>
                  <a:pt x="511707" y="636455"/>
                  <a:pt x="509926" y="636455"/>
                </a:cubicBezTo>
                <a:cubicBezTo>
                  <a:pt x="505551" y="636455"/>
                  <a:pt x="501339" y="634027"/>
                  <a:pt x="499232" y="629858"/>
                </a:cubicBezTo>
                <a:cubicBezTo>
                  <a:pt x="496317" y="623990"/>
                  <a:pt x="498666" y="616826"/>
                  <a:pt x="504578" y="613872"/>
                </a:cubicBezTo>
                <a:lnTo>
                  <a:pt x="716731" y="507796"/>
                </a:lnTo>
                <a:cubicBezTo>
                  <a:pt x="759905" y="486184"/>
                  <a:pt x="808266" y="474771"/>
                  <a:pt x="856544" y="474771"/>
                </a:cubicBezTo>
                <a:close/>
                <a:moveTo>
                  <a:pt x="7593825" y="237583"/>
                </a:moveTo>
                <a:cubicBezTo>
                  <a:pt x="7641233" y="237588"/>
                  <a:pt x="7688641" y="248394"/>
                  <a:pt x="7731856" y="269986"/>
                </a:cubicBezTo>
                <a:lnTo>
                  <a:pt x="7772724" y="290424"/>
                </a:lnTo>
                <a:lnTo>
                  <a:pt x="7772724" y="308191"/>
                </a:lnTo>
                <a:lnTo>
                  <a:pt x="7724728" y="284191"/>
                </a:lnTo>
                <a:cubicBezTo>
                  <a:pt x="7642792" y="243234"/>
                  <a:pt x="7544898" y="243193"/>
                  <a:pt x="7462921" y="284191"/>
                </a:cubicBezTo>
                <a:lnTo>
                  <a:pt x="7250769" y="390226"/>
                </a:lnTo>
                <a:cubicBezTo>
                  <a:pt x="7246800" y="392169"/>
                  <a:pt x="7242062" y="390591"/>
                  <a:pt x="7240077" y="386665"/>
                </a:cubicBezTo>
                <a:cubicBezTo>
                  <a:pt x="7238133" y="382739"/>
                  <a:pt x="7239712" y="377964"/>
                  <a:pt x="7243641" y="375981"/>
                </a:cubicBezTo>
                <a:lnTo>
                  <a:pt x="7455793" y="269945"/>
                </a:lnTo>
                <a:lnTo>
                  <a:pt x="7455793" y="269986"/>
                </a:lnTo>
                <a:cubicBezTo>
                  <a:pt x="7499009" y="248374"/>
                  <a:pt x="7546417" y="237578"/>
                  <a:pt x="7593825" y="237583"/>
                </a:cubicBezTo>
                <a:close/>
                <a:moveTo>
                  <a:pt x="6631124" y="237365"/>
                </a:moveTo>
                <a:cubicBezTo>
                  <a:pt x="6631205" y="237365"/>
                  <a:pt x="6631286" y="237365"/>
                  <a:pt x="6631367" y="237365"/>
                </a:cubicBezTo>
                <a:cubicBezTo>
                  <a:pt x="6631448" y="237365"/>
                  <a:pt x="6631530" y="237365"/>
                  <a:pt x="6631610" y="237365"/>
                </a:cubicBezTo>
                <a:cubicBezTo>
                  <a:pt x="6679281" y="237365"/>
                  <a:pt x="6727034" y="248616"/>
                  <a:pt x="6769642" y="269945"/>
                </a:cubicBezTo>
                <a:lnTo>
                  <a:pt x="6981794" y="375980"/>
                </a:lnTo>
                <a:cubicBezTo>
                  <a:pt x="7012373" y="391238"/>
                  <a:pt x="7045058" y="400991"/>
                  <a:pt x="7078999" y="404917"/>
                </a:cubicBezTo>
                <a:cubicBezTo>
                  <a:pt x="7083333" y="405443"/>
                  <a:pt x="7086452" y="409369"/>
                  <a:pt x="7085966" y="413740"/>
                </a:cubicBezTo>
                <a:cubicBezTo>
                  <a:pt x="7085480" y="417787"/>
                  <a:pt x="7082037" y="420782"/>
                  <a:pt x="7078068" y="420782"/>
                </a:cubicBezTo>
                <a:cubicBezTo>
                  <a:pt x="7077744" y="420782"/>
                  <a:pt x="7077460" y="420742"/>
                  <a:pt x="7077136" y="420742"/>
                </a:cubicBezTo>
                <a:cubicBezTo>
                  <a:pt x="7041332" y="416614"/>
                  <a:pt x="7006864" y="406334"/>
                  <a:pt x="6974625" y="390226"/>
                </a:cubicBezTo>
                <a:lnTo>
                  <a:pt x="6762473" y="284191"/>
                </a:lnTo>
                <a:cubicBezTo>
                  <a:pt x="6722052" y="263995"/>
                  <a:pt x="6676770" y="253311"/>
                  <a:pt x="6631570" y="253311"/>
                </a:cubicBezTo>
                <a:cubicBezTo>
                  <a:pt x="6631489" y="253311"/>
                  <a:pt x="6631408" y="253311"/>
                  <a:pt x="6631327" y="253311"/>
                </a:cubicBezTo>
                <a:cubicBezTo>
                  <a:pt x="6631246" y="253311"/>
                  <a:pt x="6631165" y="253311"/>
                  <a:pt x="6631084" y="253311"/>
                </a:cubicBezTo>
                <a:cubicBezTo>
                  <a:pt x="6585883" y="253311"/>
                  <a:pt x="6540601" y="263995"/>
                  <a:pt x="6500180" y="284191"/>
                </a:cubicBezTo>
                <a:lnTo>
                  <a:pt x="6500221" y="284191"/>
                </a:lnTo>
                <a:lnTo>
                  <a:pt x="6288069" y="390226"/>
                </a:lnTo>
                <a:cubicBezTo>
                  <a:pt x="6244853" y="411838"/>
                  <a:pt x="6197466" y="422644"/>
                  <a:pt x="6150038" y="422644"/>
                </a:cubicBezTo>
                <a:cubicBezTo>
                  <a:pt x="6102609" y="422644"/>
                  <a:pt x="6055221" y="411838"/>
                  <a:pt x="6012005" y="390226"/>
                </a:cubicBezTo>
                <a:lnTo>
                  <a:pt x="5799854" y="284191"/>
                </a:lnTo>
                <a:cubicBezTo>
                  <a:pt x="5717918" y="243233"/>
                  <a:pt x="5620024" y="243193"/>
                  <a:pt x="5538047" y="284191"/>
                </a:cubicBezTo>
                <a:lnTo>
                  <a:pt x="5325895" y="390226"/>
                </a:lnTo>
                <a:cubicBezTo>
                  <a:pt x="5321926" y="392169"/>
                  <a:pt x="5317188" y="390590"/>
                  <a:pt x="5315203" y="386665"/>
                </a:cubicBezTo>
                <a:cubicBezTo>
                  <a:pt x="5313259" y="382739"/>
                  <a:pt x="5314838" y="377963"/>
                  <a:pt x="5318767" y="375980"/>
                </a:cubicBezTo>
                <a:lnTo>
                  <a:pt x="5530919" y="269945"/>
                </a:lnTo>
                <a:cubicBezTo>
                  <a:pt x="5617351" y="226721"/>
                  <a:pt x="5720551" y="226761"/>
                  <a:pt x="5806982" y="269945"/>
                </a:cubicBezTo>
                <a:lnTo>
                  <a:pt x="6019134" y="375980"/>
                </a:lnTo>
                <a:cubicBezTo>
                  <a:pt x="6101070" y="416937"/>
                  <a:pt x="6198964" y="416937"/>
                  <a:pt x="6280941" y="375980"/>
                </a:cubicBezTo>
                <a:lnTo>
                  <a:pt x="6493092" y="269945"/>
                </a:lnTo>
                <a:cubicBezTo>
                  <a:pt x="6535741" y="248616"/>
                  <a:pt x="6583453" y="237365"/>
                  <a:pt x="6631124" y="237365"/>
                </a:cubicBezTo>
                <a:close/>
                <a:moveTo>
                  <a:pt x="4706210" y="237365"/>
                </a:moveTo>
                <a:cubicBezTo>
                  <a:pt x="4706291" y="237365"/>
                  <a:pt x="4706372" y="237365"/>
                  <a:pt x="4706453" y="237365"/>
                </a:cubicBezTo>
                <a:cubicBezTo>
                  <a:pt x="4706534" y="237365"/>
                  <a:pt x="4706615" y="237365"/>
                  <a:pt x="4706697" y="237365"/>
                </a:cubicBezTo>
                <a:cubicBezTo>
                  <a:pt x="4754367" y="237365"/>
                  <a:pt x="4802120" y="248616"/>
                  <a:pt x="4844728" y="269945"/>
                </a:cubicBezTo>
                <a:lnTo>
                  <a:pt x="5056880" y="375980"/>
                </a:lnTo>
                <a:cubicBezTo>
                  <a:pt x="5087459" y="391238"/>
                  <a:pt x="5120144" y="400991"/>
                  <a:pt x="5154085" y="404917"/>
                </a:cubicBezTo>
                <a:cubicBezTo>
                  <a:pt x="5158419" y="405443"/>
                  <a:pt x="5161538" y="409369"/>
                  <a:pt x="5161052" y="413740"/>
                </a:cubicBezTo>
                <a:cubicBezTo>
                  <a:pt x="5160566" y="417787"/>
                  <a:pt x="5157123" y="420782"/>
                  <a:pt x="5153154" y="420782"/>
                </a:cubicBezTo>
                <a:cubicBezTo>
                  <a:pt x="5152829" y="420782"/>
                  <a:pt x="5152546" y="420742"/>
                  <a:pt x="5152222" y="420742"/>
                </a:cubicBezTo>
                <a:cubicBezTo>
                  <a:pt x="5116458" y="416614"/>
                  <a:pt x="5081991" y="406334"/>
                  <a:pt x="5049751" y="390226"/>
                </a:cubicBezTo>
                <a:lnTo>
                  <a:pt x="4837600" y="284191"/>
                </a:lnTo>
                <a:cubicBezTo>
                  <a:pt x="4797179" y="263995"/>
                  <a:pt x="4751897" y="253311"/>
                  <a:pt x="4706697" y="253311"/>
                </a:cubicBezTo>
                <a:cubicBezTo>
                  <a:pt x="4706615" y="253311"/>
                  <a:pt x="4706534" y="253311"/>
                  <a:pt x="4706453" y="253311"/>
                </a:cubicBezTo>
                <a:cubicBezTo>
                  <a:pt x="4706372" y="253311"/>
                  <a:pt x="4706291" y="253311"/>
                  <a:pt x="4706210" y="253311"/>
                </a:cubicBezTo>
                <a:cubicBezTo>
                  <a:pt x="4661010" y="253311"/>
                  <a:pt x="4615728" y="263995"/>
                  <a:pt x="4575307" y="284191"/>
                </a:cubicBezTo>
                <a:lnTo>
                  <a:pt x="4363155" y="390226"/>
                </a:lnTo>
                <a:cubicBezTo>
                  <a:pt x="4319939" y="411838"/>
                  <a:pt x="4272511" y="422644"/>
                  <a:pt x="4225124" y="422644"/>
                </a:cubicBezTo>
                <a:cubicBezTo>
                  <a:pt x="4177735" y="422644"/>
                  <a:pt x="4130307" y="411838"/>
                  <a:pt x="4087091" y="390226"/>
                </a:cubicBezTo>
                <a:lnTo>
                  <a:pt x="3874941" y="284191"/>
                </a:lnTo>
                <a:cubicBezTo>
                  <a:pt x="3792964" y="243233"/>
                  <a:pt x="3695111" y="243233"/>
                  <a:pt x="3613134" y="284191"/>
                </a:cubicBezTo>
                <a:lnTo>
                  <a:pt x="3400983" y="390226"/>
                </a:lnTo>
                <a:cubicBezTo>
                  <a:pt x="3397013" y="392169"/>
                  <a:pt x="3392276" y="390590"/>
                  <a:pt x="3390290" y="386665"/>
                </a:cubicBezTo>
                <a:cubicBezTo>
                  <a:pt x="3388346" y="382739"/>
                  <a:pt x="3389926" y="377963"/>
                  <a:pt x="3393854" y="375980"/>
                </a:cubicBezTo>
                <a:lnTo>
                  <a:pt x="3606005" y="269945"/>
                </a:lnTo>
                <a:cubicBezTo>
                  <a:pt x="3692438" y="226721"/>
                  <a:pt x="3795637" y="226721"/>
                  <a:pt x="3882070" y="269945"/>
                </a:cubicBezTo>
                <a:lnTo>
                  <a:pt x="4094220" y="375980"/>
                </a:lnTo>
                <a:cubicBezTo>
                  <a:pt x="4176196" y="416937"/>
                  <a:pt x="4274050" y="416937"/>
                  <a:pt x="4356027" y="375980"/>
                </a:cubicBezTo>
                <a:lnTo>
                  <a:pt x="4568178" y="269945"/>
                </a:lnTo>
                <a:cubicBezTo>
                  <a:pt x="4610827" y="248616"/>
                  <a:pt x="4658539" y="237365"/>
                  <a:pt x="4706210" y="237365"/>
                </a:cubicBezTo>
                <a:close/>
                <a:moveTo>
                  <a:pt x="2781296" y="237365"/>
                </a:moveTo>
                <a:cubicBezTo>
                  <a:pt x="2781377" y="237365"/>
                  <a:pt x="2781458" y="237365"/>
                  <a:pt x="2781539" y="237365"/>
                </a:cubicBezTo>
                <a:cubicBezTo>
                  <a:pt x="2781620" y="237365"/>
                  <a:pt x="2781701" y="237365"/>
                  <a:pt x="2781782" y="237365"/>
                </a:cubicBezTo>
                <a:cubicBezTo>
                  <a:pt x="2829454" y="237365"/>
                  <a:pt x="2877206" y="248616"/>
                  <a:pt x="2919814" y="269945"/>
                </a:cubicBezTo>
                <a:lnTo>
                  <a:pt x="3131966" y="375980"/>
                </a:lnTo>
                <a:cubicBezTo>
                  <a:pt x="3162545" y="391238"/>
                  <a:pt x="3195230" y="400991"/>
                  <a:pt x="3229171" y="404917"/>
                </a:cubicBezTo>
                <a:cubicBezTo>
                  <a:pt x="3233546" y="405443"/>
                  <a:pt x="3236664" y="409369"/>
                  <a:pt x="3236178" y="413740"/>
                </a:cubicBezTo>
                <a:cubicBezTo>
                  <a:pt x="3235692" y="417787"/>
                  <a:pt x="3232249" y="420782"/>
                  <a:pt x="3228280" y="420782"/>
                </a:cubicBezTo>
                <a:cubicBezTo>
                  <a:pt x="3227956" y="420782"/>
                  <a:pt x="3227673" y="420742"/>
                  <a:pt x="3227349" y="420742"/>
                </a:cubicBezTo>
                <a:cubicBezTo>
                  <a:pt x="3191544" y="416614"/>
                  <a:pt x="3157078" y="406334"/>
                  <a:pt x="3124837" y="390226"/>
                </a:cubicBezTo>
                <a:lnTo>
                  <a:pt x="2912686" y="284191"/>
                </a:lnTo>
                <a:cubicBezTo>
                  <a:pt x="2872265" y="263995"/>
                  <a:pt x="2826983" y="253311"/>
                  <a:pt x="2781782" y="253311"/>
                </a:cubicBezTo>
                <a:cubicBezTo>
                  <a:pt x="2781701" y="253311"/>
                  <a:pt x="2781620" y="253311"/>
                  <a:pt x="2781539" y="253311"/>
                </a:cubicBezTo>
                <a:cubicBezTo>
                  <a:pt x="2781458" y="253311"/>
                  <a:pt x="2781377" y="253311"/>
                  <a:pt x="2781296" y="253311"/>
                </a:cubicBezTo>
                <a:cubicBezTo>
                  <a:pt x="2736096" y="253311"/>
                  <a:pt x="2690814" y="263995"/>
                  <a:pt x="2650393" y="284191"/>
                </a:cubicBezTo>
                <a:lnTo>
                  <a:pt x="2438241" y="390226"/>
                </a:lnTo>
                <a:cubicBezTo>
                  <a:pt x="2395025" y="411838"/>
                  <a:pt x="2347597" y="422644"/>
                  <a:pt x="2300209" y="422644"/>
                </a:cubicBezTo>
                <a:cubicBezTo>
                  <a:pt x="2252822" y="422644"/>
                  <a:pt x="2205393" y="411838"/>
                  <a:pt x="2162177" y="390226"/>
                </a:cubicBezTo>
                <a:lnTo>
                  <a:pt x="1950027" y="284191"/>
                </a:lnTo>
                <a:cubicBezTo>
                  <a:pt x="1868091" y="243233"/>
                  <a:pt x="1770197" y="243233"/>
                  <a:pt x="1688220" y="284191"/>
                </a:cubicBezTo>
                <a:lnTo>
                  <a:pt x="1476069" y="390226"/>
                </a:lnTo>
                <a:cubicBezTo>
                  <a:pt x="1472140" y="392169"/>
                  <a:pt x="1467361" y="390590"/>
                  <a:pt x="1465376" y="386665"/>
                </a:cubicBezTo>
                <a:cubicBezTo>
                  <a:pt x="1463432" y="382739"/>
                  <a:pt x="1465012" y="377963"/>
                  <a:pt x="1468940" y="375980"/>
                </a:cubicBezTo>
                <a:lnTo>
                  <a:pt x="1681092" y="269945"/>
                </a:lnTo>
                <a:cubicBezTo>
                  <a:pt x="1767524" y="226761"/>
                  <a:pt x="1870723" y="226721"/>
                  <a:pt x="1957155" y="269945"/>
                </a:cubicBezTo>
                <a:lnTo>
                  <a:pt x="2169306" y="375980"/>
                </a:lnTo>
                <a:cubicBezTo>
                  <a:pt x="2251283" y="416937"/>
                  <a:pt x="2349136" y="416937"/>
                  <a:pt x="2431113" y="375980"/>
                </a:cubicBezTo>
                <a:lnTo>
                  <a:pt x="2643264" y="269945"/>
                </a:lnTo>
                <a:cubicBezTo>
                  <a:pt x="2685913" y="248616"/>
                  <a:pt x="2733625" y="237365"/>
                  <a:pt x="2781296" y="237365"/>
                </a:cubicBezTo>
                <a:close/>
                <a:moveTo>
                  <a:pt x="856464" y="237365"/>
                </a:moveTo>
                <a:cubicBezTo>
                  <a:pt x="856544" y="237365"/>
                  <a:pt x="856626" y="237365"/>
                  <a:pt x="856707" y="237365"/>
                </a:cubicBezTo>
                <a:cubicBezTo>
                  <a:pt x="856788" y="237365"/>
                  <a:pt x="856869" y="237365"/>
                  <a:pt x="856950" y="237365"/>
                </a:cubicBezTo>
                <a:cubicBezTo>
                  <a:pt x="904621" y="237365"/>
                  <a:pt x="952374" y="248616"/>
                  <a:pt x="994981" y="269945"/>
                </a:cubicBezTo>
                <a:lnTo>
                  <a:pt x="1207133" y="375980"/>
                </a:lnTo>
                <a:cubicBezTo>
                  <a:pt x="1237713" y="391238"/>
                  <a:pt x="1270398" y="400991"/>
                  <a:pt x="1304339" y="404917"/>
                </a:cubicBezTo>
                <a:cubicBezTo>
                  <a:pt x="1308712" y="405443"/>
                  <a:pt x="1311832" y="409369"/>
                  <a:pt x="1311346" y="413740"/>
                </a:cubicBezTo>
                <a:cubicBezTo>
                  <a:pt x="1310860" y="417787"/>
                  <a:pt x="1307417" y="420782"/>
                  <a:pt x="1303448" y="420782"/>
                </a:cubicBezTo>
                <a:cubicBezTo>
                  <a:pt x="1303124" y="420782"/>
                  <a:pt x="1302840" y="420742"/>
                  <a:pt x="1302516" y="420742"/>
                </a:cubicBezTo>
                <a:cubicBezTo>
                  <a:pt x="1266712" y="416614"/>
                  <a:pt x="1232245" y="406334"/>
                  <a:pt x="1200005" y="390226"/>
                </a:cubicBezTo>
                <a:lnTo>
                  <a:pt x="987854" y="284191"/>
                </a:lnTo>
                <a:cubicBezTo>
                  <a:pt x="947431" y="263995"/>
                  <a:pt x="902151" y="253311"/>
                  <a:pt x="856950" y="253311"/>
                </a:cubicBezTo>
                <a:cubicBezTo>
                  <a:pt x="856869" y="253311"/>
                  <a:pt x="856788" y="253311"/>
                  <a:pt x="856707" y="253311"/>
                </a:cubicBezTo>
                <a:cubicBezTo>
                  <a:pt x="856626" y="253311"/>
                  <a:pt x="856544" y="253311"/>
                  <a:pt x="856464" y="253311"/>
                </a:cubicBezTo>
                <a:cubicBezTo>
                  <a:pt x="811263" y="253311"/>
                  <a:pt x="765981" y="263995"/>
                  <a:pt x="725561" y="284191"/>
                </a:cubicBezTo>
                <a:lnTo>
                  <a:pt x="513408" y="390226"/>
                </a:lnTo>
                <a:cubicBezTo>
                  <a:pt x="470193" y="411838"/>
                  <a:pt x="422804" y="422644"/>
                  <a:pt x="375377" y="422644"/>
                </a:cubicBezTo>
                <a:cubicBezTo>
                  <a:pt x="327949" y="422644"/>
                  <a:pt x="280561" y="411838"/>
                  <a:pt x="237345" y="390226"/>
                </a:cubicBezTo>
                <a:lnTo>
                  <a:pt x="237386" y="390186"/>
                </a:lnTo>
                <a:lnTo>
                  <a:pt x="25234" y="284150"/>
                </a:lnTo>
                <a:cubicBezTo>
                  <a:pt x="17012" y="280062"/>
                  <a:pt x="8628" y="276380"/>
                  <a:pt x="123" y="273101"/>
                </a:cubicBezTo>
                <a:lnTo>
                  <a:pt x="123" y="256103"/>
                </a:lnTo>
                <a:cubicBezTo>
                  <a:pt x="11059" y="260070"/>
                  <a:pt x="21832" y="264683"/>
                  <a:pt x="32322" y="269945"/>
                </a:cubicBezTo>
                <a:lnTo>
                  <a:pt x="244474" y="375980"/>
                </a:lnTo>
                <a:cubicBezTo>
                  <a:pt x="326410" y="416937"/>
                  <a:pt x="424304" y="416978"/>
                  <a:pt x="506281" y="375980"/>
                </a:cubicBezTo>
                <a:lnTo>
                  <a:pt x="718432" y="269945"/>
                </a:lnTo>
                <a:cubicBezTo>
                  <a:pt x="761041" y="248616"/>
                  <a:pt x="808793" y="237365"/>
                  <a:pt x="856464" y="237365"/>
                </a:cubicBezTo>
                <a:close/>
                <a:moveTo>
                  <a:pt x="83" y="19021"/>
                </a:moveTo>
                <a:cubicBezTo>
                  <a:pt x="10411" y="22825"/>
                  <a:pt x="20577" y="27156"/>
                  <a:pt x="30500" y="32134"/>
                </a:cubicBezTo>
                <a:lnTo>
                  <a:pt x="242652" y="138129"/>
                </a:lnTo>
                <a:cubicBezTo>
                  <a:pt x="325722" y="179653"/>
                  <a:pt x="424952" y="179653"/>
                  <a:pt x="508023" y="138129"/>
                </a:cubicBezTo>
                <a:lnTo>
                  <a:pt x="595508" y="94420"/>
                </a:lnTo>
                <a:cubicBezTo>
                  <a:pt x="597492" y="93448"/>
                  <a:pt x="599882" y="94258"/>
                  <a:pt x="600854" y="96200"/>
                </a:cubicBezTo>
                <a:cubicBezTo>
                  <a:pt x="601826" y="98183"/>
                  <a:pt x="601057" y="100571"/>
                  <a:pt x="599072" y="101543"/>
                </a:cubicBezTo>
                <a:lnTo>
                  <a:pt x="511587" y="145252"/>
                </a:lnTo>
                <a:cubicBezTo>
                  <a:pt x="426249" y="187909"/>
                  <a:pt x="324385" y="187868"/>
                  <a:pt x="239087" y="145252"/>
                </a:cubicBezTo>
                <a:lnTo>
                  <a:pt x="26936" y="39257"/>
                </a:lnTo>
                <a:cubicBezTo>
                  <a:pt x="18147" y="34886"/>
                  <a:pt x="9196" y="31001"/>
                  <a:pt x="83" y="27520"/>
                </a:cubicBezTo>
                <a:close/>
                <a:moveTo>
                  <a:pt x="6631044" y="0"/>
                </a:moveTo>
                <a:cubicBezTo>
                  <a:pt x="6631125" y="0"/>
                  <a:pt x="6631246" y="41"/>
                  <a:pt x="6631327" y="41"/>
                </a:cubicBezTo>
                <a:cubicBezTo>
                  <a:pt x="6631409" y="41"/>
                  <a:pt x="6631530" y="0"/>
                  <a:pt x="6631611" y="0"/>
                </a:cubicBezTo>
                <a:cubicBezTo>
                  <a:pt x="6678674" y="0"/>
                  <a:pt x="6725779" y="11089"/>
                  <a:pt x="6767861" y="32134"/>
                </a:cubicBezTo>
                <a:lnTo>
                  <a:pt x="6980012" y="138129"/>
                </a:lnTo>
                <a:cubicBezTo>
                  <a:pt x="7063123" y="179653"/>
                  <a:pt x="7162313" y="179653"/>
                  <a:pt x="7245383" y="138129"/>
                </a:cubicBezTo>
                <a:lnTo>
                  <a:pt x="7457535" y="32134"/>
                </a:lnTo>
                <a:cubicBezTo>
                  <a:pt x="7542873" y="-10482"/>
                  <a:pt x="7644736" y="-10482"/>
                  <a:pt x="7730035" y="32134"/>
                </a:cubicBezTo>
                <a:lnTo>
                  <a:pt x="7772684" y="53463"/>
                </a:lnTo>
                <a:lnTo>
                  <a:pt x="7772684" y="62367"/>
                </a:lnTo>
                <a:lnTo>
                  <a:pt x="7726470" y="39257"/>
                </a:lnTo>
                <a:cubicBezTo>
                  <a:pt x="7643400" y="-2266"/>
                  <a:pt x="7544169" y="-2266"/>
                  <a:pt x="7461099" y="39257"/>
                </a:cubicBezTo>
                <a:lnTo>
                  <a:pt x="7248948" y="145252"/>
                </a:lnTo>
                <a:cubicBezTo>
                  <a:pt x="7206299" y="166581"/>
                  <a:pt x="7159478" y="177225"/>
                  <a:pt x="7112698" y="177225"/>
                </a:cubicBezTo>
                <a:cubicBezTo>
                  <a:pt x="7065918" y="177225"/>
                  <a:pt x="7019097" y="166581"/>
                  <a:pt x="6976448" y="145252"/>
                </a:cubicBezTo>
                <a:lnTo>
                  <a:pt x="6764296" y="39257"/>
                </a:lnTo>
                <a:cubicBezTo>
                  <a:pt x="6723308" y="18738"/>
                  <a:pt x="6677419" y="7932"/>
                  <a:pt x="6631611" y="7932"/>
                </a:cubicBezTo>
                <a:cubicBezTo>
                  <a:pt x="6631530" y="7932"/>
                  <a:pt x="6631409" y="7892"/>
                  <a:pt x="6631327" y="7892"/>
                </a:cubicBezTo>
                <a:cubicBezTo>
                  <a:pt x="6631246" y="7892"/>
                  <a:pt x="6631125" y="7932"/>
                  <a:pt x="6631044" y="7932"/>
                </a:cubicBezTo>
                <a:cubicBezTo>
                  <a:pt x="6585236" y="7932"/>
                  <a:pt x="6539347" y="18779"/>
                  <a:pt x="6498358" y="39257"/>
                </a:cubicBezTo>
                <a:cubicBezTo>
                  <a:pt x="6497791" y="39541"/>
                  <a:pt x="6497184" y="39662"/>
                  <a:pt x="6496576" y="39662"/>
                </a:cubicBezTo>
                <a:cubicBezTo>
                  <a:pt x="6495118" y="39662"/>
                  <a:pt x="6493701" y="38853"/>
                  <a:pt x="6493012" y="37477"/>
                </a:cubicBezTo>
                <a:cubicBezTo>
                  <a:pt x="6492040" y="35494"/>
                  <a:pt x="6492850" y="33106"/>
                  <a:pt x="6494794" y="32134"/>
                </a:cubicBezTo>
                <a:cubicBezTo>
                  <a:pt x="6536876" y="11130"/>
                  <a:pt x="6583980" y="0"/>
                  <a:pt x="6631044" y="0"/>
                </a:cubicBezTo>
                <a:close/>
                <a:moveTo>
                  <a:pt x="4706210" y="0"/>
                </a:moveTo>
                <a:cubicBezTo>
                  <a:pt x="4706291" y="0"/>
                  <a:pt x="4706412" y="41"/>
                  <a:pt x="4706494" y="41"/>
                </a:cubicBezTo>
                <a:cubicBezTo>
                  <a:pt x="4706575" y="41"/>
                  <a:pt x="4706696" y="0"/>
                  <a:pt x="4706777" y="0"/>
                </a:cubicBezTo>
                <a:cubicBezTo>
                  <a:pt x="4753841" y="0"/>
                  <a:pt x="4800945" y="11089"/>
                  <a:pt x="4843027" y="32134"/>
                </a:cubicBezTo>
                <a:lnTo>
                  <a:pt x="5055178" y="138129"/>
                </a:lnTo>
                <a:cubicBezTo>
                  <a:pt x="5138248" y="179653"/>
                  <a:pt x="5237479" y="179653"/>
                  <a:pt x="5320550" y="138129"/>
                </a:cubicBezTo>
                <a:lnTo>
                  <a:pt x="5532701" y="32134"/>
                </a:lnTo>
                <a:cubicBezTo>
                  <a:pt x="5618039" y="-10482"/>
                  <a:pt x="5719903" y="-10482"/>
                  <a:pt x="5805201" y="32134"/>
                </a:cubicBezTo>
                <a:lnTo>
                  <a:pt x="6017352" y="138129"/>
                </a:lnTo>
                <a:cubicBezTo>
                  <a:pt x="6100422" y="179653"/>
                  <a:pt x="6199653" y="179653"/>
                  <a:pt x="6282724" y="138129"/>
                </a:cubicBezTo>
                <a:lnTo>
                  <a:pt x="6370208" y="94420"/>
                </a:lnTo>
                <a:cubicBezTo>
                  <a:pt x="6372193" y="93449"/>
                  <a:pt x="6374583" y="94258"/>
                  <a:pt x="6375555" y="96201"/>
                </a:cubicBezTo>
                <a:cubicBezTo>
                  <a:pt x="6376527" y="98184"/>
                  <a:pt x="6375717" y="100572"/>
                  <a:pt x="6373773" y="101543"/>
                </a:cubicBezTo>
                <a:lnTo>
                  <a:pt x="6286288" y="145252"/>
                </a:lnTo>
                <a:cubicBezTo>
                  <a:pt x="6200949" y="187869"/>
                  <a:pt x="6099086" y="187869"/>
                  <a:pt x="6013788" y="145252"/>
                </a:cubicBezTo>
                <a:lnTo>
                  <a:pt x="5801637" y="39257"/>
                </a:lnTo>
                <a:cubicBezTo>
                  <a:pt x="5718566" y="-2266"/>
                  <a:pt x="5619335" y="-2266"/>
                  <a:pt x="5536265" y="39257"/>
                </a:cubicBezTo>
                <a:lnTo>
                  <a:pt x="5324114" y="145252"/>
                </a:lnTo>
                <a:cubicBezTo>
                  <a:pt x="5281465" y="166581"/>
                  <a:pt x="5234644" y="177225"/>
                  <a:pt x="5187864" y="177225"/>
                </a:cubicBezTo>
                <a:cubicBezTo>
                  <a:pt x="5141084" y="177225"/>
                  <a:pt x="5094263" y="166581"/>
                  <a:pt x="5051614" y="145252"/>
                </a:cubicBezTo>
                <a:lnTo>
                  <a:pt x="4839463" y="39257"/>
                </a:lnTo>
                <a:cubicBezTo>
                  <a:pt x="4798474" y="18738"/>
                  <a:pt x="4752585" y="7932"/>
                  <a:pt x="4706777" y="7932"/>
                </a:cubicBezTo>
                <a:cubicBezTo>
                  <a:pt x="4706696" y="7932"/>
                  <a:pt x="4706575" y="7892"/>
                  <a:pt x="4706494" y="7892"/>
                </a:cubicBezTo>
                <a:cubicBezTo>
                  <a:pt x="4706412" y="7892"/>
                  <a:pt x="4706291" y="7932"/>
                  <a:pt x="4706210" y="7932"/>
                </a:cubicBezTo>
                <a:cubicBezTo>
                  <a:pt x="4660402" y="7932"/>
                  <a:pt x="4614513" y="18779"/>
                  <a:pt x="4573524" y="39257"/>
                </a:cubicBezTo>
                <a:cubicBezTo>
                  <a:pt x="4572957" y="39541"/>
                  <a:pt x="4572350" y="39662"/>
                  <a:pt x="4571742" y="39662"/>
                </a:cubicBezTo>
                <a:cubicBezTo>
                  <a:pt x="4570284" y="39662"/>
                  <a:pt x="4568867" y="38853"/>
                  <a:pt x="4568178" y="37477"/>
                </a:cubicBezTo>
                <a:cubicBezTo>
                  <a:pt x="4567206" y="35494"/>
                  <a:pt x="4568016" y="33106"/>
                  <a:pt x="4569960" y="32134"/>
                </a:cubicBezTo>
                <a:cubicBezTo>
                  <a:pt x="4612042" y="11130"/>
                  <a:pt x="4659146" y="0"/>
                  <a:pt x="4706210" y="0"/>
                </a:cubicBezTo>
                <a:close/>
                <a:moveTo>
                  <a:pt x="2781296" y="0"/>
                </a:moveTo>
                <a:cubicBezTo>
                  <a:pt x="2781377" y="0"/>
                  <a:pt x="2781499" y="41"/>
                  <a:pt x="2781580" y="41"/>
                </a:cubicBezTo>
                <a:cubicBezTo>
                  <a:pt x="2781661" y="41"/>
                  <a:pt x="2781782" y="0"/>
                  <a:pt x="2781863" y="0"/>
                </a:cubicBezTo>
                <a:cubicBezTo>
                  <a:pt x="2828927" y="0"/>
                  <a:pt x="2876031" y="11089"/>
                  <a:pt x="2918113" y="32134"/>
                </a:cubicBezTo>
                <a:lnTo>
                  <a:pt x="3130265" y="138129"/>
                </a:lnTo>
                <a:cubicBezTo>
                  <a:pt x="3213335" y="179653"/>
                  <a:pt x="3312565" y="179653"/>
                  <a:pt x="3395636" y="138129"/>
                </a:cubicBezTo>
                <a:lnTo>
                  <a:pt x="3607788" y="32134"/>
                </a:lnTo>
                <a:cubicBezTo>
                  <a:pt x="3693126" y="-10482"/>
                  <a:pt x="3794989" y="-10482"/>
                  <a:pt x="3880286" y="32134"/>
                </a:cubicBezTo>
                <a:lnTo>
                  <a:pt x="4092437" y="138129"/>
                </a:lnTo>
                <a:cubicBezTo>
                  <a:pt x="4175508" y="179653"/>
                  <a:pt x="4274738" y="179653"/>
                  <a:pt x="4357809" y="138129"/>
                </a:cubicBezTo>
                <a:lnTo>
                  <a:pt x="4445294" y="94420"/>
                </a:lnTo>
                <a:cubicBezTo>
                  <a:pt x="4447278" y="93449"/>
                  <a:pt x="4449668" y="94258"/>
                  <a:pt x="4450640" y="96201"/>
                </a:cubicBezTo>
                <a:cubicBezTo>
                  <a:pt x="4451612" y="98184"/>
                  <a:pt x="4450802" y="100572"/>
                  <a:pt x="4448858" y="101543"/>
                </a:cubicBezTo>
                <a:lnTo>
                  <a:pt x="4361373" y="145252"/>
                </a:lnTo>
                <a:cubicBezTo>
                  <a:pt x="4276034" y="187869"/>
                  <a:pt x="4174171" y="187869"/>
                  <a:pt x="4088873" y="145252"/>
                </a:cubicBezTo>
                <a:lnTo>
                  <a:pt x="3876723" y="39257"/>
                </a:lnTo>
                <a:cubicBezTo>
                  <a:pt x="3793652" y="-2266"/>
                  <a:pt x="3694422" y="-2266"/>
                  <a:pt x="3611351" y="39257"/>
                </a:cubicBezTo>
                <a:lnTo>
                  <a:pt x="3399200" y="145252"/>
                </a:lnTo>
                <a:cubicBezTo>
                  <a:pt x="3356551" y="166581"/>
                  <a:pt x="3309771" y="177225"/>
                  <a:pt x="3262951" y="177225"/>
                </a:cubicBezTo>
                <a:cubicBezTo>
                  <a:pt x="3216129" y="177225"/>
                  <a:pt x="3169349" y="166581"/>
                  <a:pt x="3126700" y="145252"/>
                </a:cubicBezTo>
                <a:lnTo>
                  <a:pt x="2914549" y="39257"/>
                </a:lnTo>
                <a:cubicBezTo>
                  <a:pt x="2873561" y="18738"/>
                  <a:pt x="2827671" y="7932"/>
                  <a:pt x="2781863" y="7932"/>
                </a:cubicBezTo>
                <a:cubicBezTo>
                  <a:pt x="2781782" y="7932"/>
                  <a:pt x="2781661" y="7892"/>
                  <a:pt x="2781580" y="7892"/>
                </a:cubicBezTo>
                <a:cubicBezTo>
                  <a:pt x="2781499" y="7892"/>
                  <a:pt x="2781377" y="7932"/>
                  <a:pt x="2781296" y="7932"/>
                </a:cubicBezTo>
                <a:cubicBezTo>
                  <a:pt x="2735488" y="7932"/>
                  <a:pt x="2689599" y="18779"/>
                  <a:pt x="2648610" y="39257"/>
                </a:cubicBezTo>
                <a:cubicBezTo>
                  <a:pt x="2648044" y="39541"/>
                  <a:pt x="2647436" y="39662"/>
                  <a:pt x="2646828" y="39662"/>
                </a:cubicBezTo>
                <a:cubicBezTo>
                  <a:pt x="2645370" y="39662"/>
                  <a:pt x="2643953" y="38853"/>
                  <a:pt x="2643264" y="37477"/>
                </a:cubicBezTo>
                <a:cubicBezTo>
                  <a:pt x="2642292" y="35494"/>
                  <a:pt x="2643062" y="33106"/>
                  <a:pt x="2645046" y="32134"/>
                </a:cubicBezTo>
                <a:cubicBezTo>
                  <a:pt x="2687128" y="11130"/>
                  <a:pt x="2734232" y="0"/>
                  <a:pt x="2781296" y="0"/>
                </a:cubicBezTo>
                <a:close/>
                <a:moveTo>
                  <a:pt x="856423" y="0"/>
                </a:moveTo>
                <a:cubicBezTo>
                  <a:pt x="856503" y="0"/>
                  <a:pt x="856626" y="41"/>
                  <a:pt x="856707" y="41"/>
                </a:cubicBezTo>
                <a:cubicBezTo>
                  <a:pt x="856788" y="41"/>
                  <a:pt x="856909" y="0"/>
                  <a:pt x="856989" y="0"/>
                </a:cubicBezTo>
                <a:cubicBezTo>
                  <a:pt x="904054" y="0"/>
                  <a:pt x="951158" y="11089"/>
                  <a:pt x="993240" y="32134"/>
                </a:cubicBezTo>
                <a:lnTo>
                  <a:pt x="1205391" y="138129"/>
                </a:lnTo>
                <a:cubicBezTo>
                  <a:pt x="1288462" y="179653"/>
                  <a:pt x="1387692" y="179653"/>
                  <a:pt x="1470763" y="138129"/>
                </a:cubicBezTo>
                <a:lnTo>
                  <a:pt x="1682914" y="32134"/>
                </a:lnTo>
                <a:cubicBezTo>
                  <a:pt x="1768252" y="-10482"/>
                  <a:pt x="1870116" y="-10482"/>
                  <a:pt x="1955414" y="32134"/>
                </a:cubicBezTo>
                <a:lnTo>
                  <a:pt x="2167564" y="138129"/>
                </a:lnTo>
                <a:cubicBezTo>
                  <a:pt x="2250634" y="179653"/>
                  <a:pt x="2349865" y="179653"/>
                  <a:pt x="2432935" y="138129"/>
                </a:cubicBezTo>
                <a:lnTo>
                  <a:pt x="2520421" y="94420"/>
                </a:lnTo>
                <a:cubicBezTo>
                  <a:pt x="2522405" y="93449"/>
                  <a:pt x="2524795" y="94258"/>
                  <a:pt x="2525767" y="96201"/>
                </a:cubicBezTo>
                <a:cubicBezTo>
                  <a:pt x="2526739" y="98184"/>
                  <a:pt x="2525969" y="100572"/>
                  <a:pt x="2523985" y="101543"/>
                </a:cubicBezTo>
                <a:lnTo>
                  <a:pt x="2436500" y="145252"/>
                </a:lnTo>
                <a:cubicBezTo>
                  <a:pt x="2351161" y="187869"/>
                  <a:pt x="2249298" y="187869"/>
                  <a:pt x="2164000" y="145252"/>
                </a:cubicBezTo>
                <a:lnTo>
                  <a:pt x="1951850" y="39257"/>
                </a:lnTo>
                <a:cubicBezTo>
                  <a:pt x="1868779" y="-2266"/>
                  <a:pt x="1769549" y="-2266"/>
                  <a:pt x="1686478" y="39257"/>
                </a:cubicBezTo>
                <a:lnTo>
                  <a:pt x="1474327" y="145252"/>
                </a:lnTo>
                <a:cubicBezTo>
                  <a:pt x="1431678" y="166581"/>
                  <a:pt x="1384898" y="177225"/>
                  <a:pt x="1338077" y="177225"/>
                </a:cubicBezTo>
                <a:cubicBezTo>
                  <a:pt x="1291256" y="177225"/>
                  <a:pt x="1244476" y="166581"/>
                  <a:pt x="1201827" y="145252"/>
                </a:cubicBezTo>
                <a:lnTo>
                  <a:pt x="989676" y="39257"/>
                </a:lnTo>
                <a:cubicBezTo>
                  <a:pt x="948686" y="18738"/>
                  <a:pt x="902798" y="7932"/>
                  <a:pt x="856989" y="7932"/>
                </a:cubicBezTo>
                <a:cubicBezTo>
                  <a:pt x="856909" y="7932"/>
                  <a:pt x="856788" y="7892"/>
                  <a:pt x="856707" y="7892"/>
                </a:cubicBezTo>
                <a:cubicBezTo>
                  <a:pt x="856626" y="7892"/>
                  <a:pt x="856503" y="7932"/>
                  <a:pt x="856423" y="7932"/>
                </a:cubicBezTo>
                <a:cubicBezTo>
                  <a:pt x="810615" y="7932"/>
                  <a:pt x="764726" y="18779"/>
                  <a:pt x="723737" y="39257"/>
                </a:cubicBezTo>
                <a:cubicBezTo>
                  <a:pt x="723170" y="39541"/>
                  <a:pt x="722563" y="39662"/>
                  <a:pt x="721955" y="39662"/>
                </a:cubicBezTo>
                <a:cubicBezTo>
                  <a:pt x="720496" y="39662"/>
                  <a:pt x="719080" y="38853"/>
                  <a:pt x="718391" y="37477"/>
                </a:cubicBezTo>
                <a:cubicBezTo>
                  <a:pt x="717419" y="35494"/>
                  <a:pt x="718189" y="33106"/>
                  <a:pt x="720173" y="32134"/>
                </a:cubicBezTo>
                <a:cubicBezTo>
                  <a:pt x="762255" y="11130"/>
                  <a:pt x="809359" y="0"/>
                  <a:pt x="856423" y="0"/>
                </a:cubicBezTo>
                <a:close/>
              </a:path>
            </a:pathLst>
          </a:custGeom>
          <a:solidFill>
            <a:srgbClr val="CEF0D0"/>
          </a:solidFill>
          <a:ln w="0" cap="flat">
            <a:noFill/>
            <a:prstDash val="solid"/>
            <a:miter/>
          </a:ln>
        </p:spPr>
        <p:txBody>
          <a:bodyPr rtlCol="0" anchor="ctr"/>
          <a:lstStyle/>
          <a:p>
            <a:pPr marL="0" algn="r" defTabSz="457200" rtl="1" eaLnBrk="1" latinLnBrk="0" hangingPunct="1"/>
            <a:endParaRPr lang="en-US" dirty="0"/>
          </a:p>
        </p:txBody>
      </p:sp>
      <p:pic>
        <p:nvPicPr>
          <p:cNvPr id="3" name="Picture 2">
            <a:extLst>
              <a:ext uri="{FF2B5EF4-FFF2-40B4-BE49-F238E27FC236}">
                <a16:creationId xmlns:a16="http://schemas.microsoft.com/office/drawing/2014/main" id="{96A123A9-9726-732D-79B8-FB78DC6B59B0}"/>
              </a:ext>
            </a:extLst>
          </p:cNvPr>
          <p:cNvPicPr>
            <a:picLocks noChangeAspect="1"/>
          </p:cNvPicPr>
          <p:nvPr userDrawn="1"/>
        </p:nvPicPr>
        <p:blipFill>
          <a:blip r:embed="rId2"/>
          <a:stretch>
            <a:fillRect/>
          </a:stretch>
        </p:blipFill>
        <p:spPr>
          <a:xfrm>
            <a:off x="17271215" y="737320"/>
            <a:ext cx="6335095" cy="2047983"/>
          </a:xfrm>
          <a:prstGeom prst="rect">
            <a:avLst/>
          </a:prstGeom>
        </p:spPr>
      </p:pic>
    </p:spTree>
    <p:extLst>
      <p:ext uri="{BB962C8B-B14F-4D97-AF65-F5344CB8AC3E}">
        <p14:creationId xmlns:p14="http://schemas.microsoft.com/office/powerpoint/2010/main" val="3459351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ver 03">
    <p:bg>
      <p:bgPr>
        <a:solidFill>
          <a:srgbClr val="FFFBEC"/>
        </a:solidFill>
        <a:effectLst/>
      </p:bgPr>
    </p:bg>
    <p:spTree>
      <p:nvGrpSpPr>
        <p:cNvPr id="1" name=""/>
        <p:cNvGrpSpPr/>
        <p:nvPr/>
      </p:nvGrpSpPr>
      <p:grpSpPr>
        <a:xfrm>
          <a:off x="0" y="0"/>
          <a:ext cx="0" cy="0"/>
          <a:chOff x="0" y="0"/>
          <a:chExt cx="0" cy="0"/>
        </a:xfrm>
      </p:grpSpPr>
      <p:sp>
        <p:nvSpPr>
          <p:cNvPr id="28" name="Freeform 27">
            <a:extLst>
              <a:ext uri="{FF2B5EF4-FFF2-40B4-BE49-F238E27FC236}">
                <a16:creationId xmlns:a16="http://schemas.microsoft.com/office/drawing/2014/main" id="{3A74DBB6-4FE6-2655-F12D-8A185D3BCBCA}"/>
              </a:ext>
            </a:extLst>
          </p:cNvPr>
          <p:cNvSpPr/>
          <p:nvPr/>
        </p:nvSpPr>
        <p:spPr>
          <a:xfrm>
            <a:off x="0" y="8196192"/>
            <a:ext cx="24352269" cy="4449643"/>
          </a:xfrm>
          <a:custGeom>
            <a:avLst/>
            <a:gdLst>
              <a:gd name="connsiteX0" fmla="*/ 856949 w 7772926"/>
              <a:gd name="connsiteY0" fmla="*/ 1170923 h 1420268"/>
              <a:gd name="connsiteX1" fmla="*/ 1009278 w 7772926"/>
              <a:gd name="connsiteY1" fmla="*/ 1206983 h 1420268"/>
              <a:gd name="connsiteX2" fmla="*/ 1221470 w 7772926"/>
              <a:gd name="connsiteY2" fmla="*/ 1313342 h 1420268"/>
              <a:gd name="connsiteX3" fmla="*/ 1454804 w 7772926"/>
              <a:gd name="connsiteY3" fmla="*/ 1313342 h 1420268"/>
              <a:gd name="connsiteX4" fmla="*/ 1667037 w 7772926"/>
              <a:gd name="connsiteY4" fmla="*/ 1206983 h 1420268"/>
              <a:gd name="connsiteX5" fmla="*/ 1971695 w 7772926"/>
              <a:gd name="connsiteY5" fmla="*/ 1206983 h 1420268"/>
              <a:gd name="connsiteX6" fmla="*/ 2183887 w 7772926"/>
              <a:gd name="connsiteY6" fmla="*/ 1313342 h 1420268"/>
              <a:gd name="connsiteX7" fmla="*/ 2417221 w 7772926"/>
              <a:gd name="connsiteY7" fmla="*/ 1313342 h 1420268"/>
              <a:gd name="connsiteX8" fmla="*/ 2629413 w 7772926"/>
              <a:gd name="connsiteY8" fmla="*/ 1206983 h 1420268"/>
              <a:gd name="connsiteX9" fmla="*/ 2781742 w 7772926"/>
              <a:gd name="connsiteY9" fmla="*/ 1170923 h 1420268"/>
              <a:gd name="connsiteX10" fmla="*/ 2934072 w 7772926"/>
              <a:gd name="connsiteY10" fmla="*/ 1206983 h 1420268"/>
              <a:gd name="connsiteX11" fmla="*/ 3146263 w 7772926"/>
              <a:gd name="connsiteY11" fmla="*/ 1313342 h 1420268"/>
              <a:gd name="connsiteX12" fmla="*/ 3379597 w 7772926"/>
              <a:gd name="connsiteY12" fmla="*/ 1313342 h 1420268"/>
              <a:gd name="connsiteX13" fmla="*/ 3591830 w 7772926"/>
              <a:gd name="connsiteY13" fmla="*/ 1206983 h 1420268"/>
              <a:gd name="connsiteX14" fmla="*/ 3896487 w 7772926"/>
              <a:gd name="connsiteY14" fmla="*/ 1206983 h 1420268"/>
              <a:gd name="connsiteX15" fmla="*/ 4108679 w 7772926"/>
              <a:gd name="connsiteY15" fmla="*/ 1313342 h 1420268"/>
              <a:gd name="connsiteX16" fmla="*/ 4342013 w 7772926"/>
              <a:gd name="connsiteY16" fmla="*/ 1313342 h 1420268"/>
              <a:gd name="connsiteX17" fmla="*/ 4554205 w 7772926"/>
              <a:gd name="connsiteY17" fmla="*/ 1206983 h 1420268"/>
              <a:gd name="connsiteX18" fmla="*/ 4706534 w 7772926"/>
              <a:gd name="connsiteY18" fmla="*/ 1170923 h 1420268"/>
              <a:gd name="connsiteX19" fmla="*/ 4858864 w 7772926"/>
              <a:gd name="connsiteY19" fmla="*/ 1206983 h 1420268"/>
              <a:gd name="connsiteX20" fmla="*/ 5071055 w 7772926"/>
              <a:gd name="connsiteY20" fmla="*/ 1313342 h 1420268"/>
              <a:gd name="connsiteX21" fmla="*/ 5304389 w 7772926"/>
              <a:gd name="connsiteY21" fmla="*/ 1313342 h 1420268"/>
              <a:gd name="connsiteX22" fmla="*/ 5516622 w 7772926"/>
              <a:gd name="connsiteY22" fmla="*/ 1206983 h 1420268"/>
              <a:gd name="connsiteX23" fmla="*/ 5821280 w 7772926"/>
              <a:gd name="connsiteY23" fmla="*/ 1206983 h 1420268"/>
              <a:gd name="connsiteX24" fmla="*/ 6033513 w 7772926"/>
              <a:gd name="connsiteY24" fmla="*/ 1313342 h 1420268"/>
              <a:gd name="connsiteX25" fmla="*/ 6266847 w 7772926"/>
              <a:gd name="connsiteY25" fmla="*/ 1313342 h 1420268"/>
              <a:gd name="connsiteX26" fmla="*/ 6479038 w 7772926"/>
              <a:gd name="connsiteY26" fmla="*/ 1206983 h 1420268"/>
              <a:gd name="connsiteX27" fmla="*/ 6631368 w 7772926"/>
              <a:gd name="connsiteY27" fmla="*/ 1170923 h 1420268"/>
              <a:gd name="connsiteX28" fmla="*/ 6783697 w 7772926"/>
              <a:gd name="connsiteY28" fmla="*/ 1206983 h 1420268"/>
              <a:gd name="connsiteX29" fmla="*/ 6995889 w 7772926"/>
              <a:gd name="connsiteY29" fmla="*/ 1313342 h 1420268"/>
              <a:gd name="connsiteX30" fmla="*/ 7229223 w 7772926"/>
              <a:gd name="connsiteY30" fmla="*/ 1313342 h 1420268"/>
              <a:gd name="connsiteX31" fmla="*/ 7441455 w 7772926"/>
              <a:gd name="connsiteY31" fmla="*/ 1206983 h 1420268"/>
              <a:gd name="connsiteX32" fmla="*/ 7441698 w 7772926"/>
              <a:gd name="connsiteY32" fmla="*/ 1207024 h 1420268"/>
              <a:gd name="connsiteX33" fmla="*/ 7746357 w 7772926"/>
              <a:gd name="connsiteY33" fmla="*/ 1207024 h 1420268"/>
              <a:gd name="connsiteX34" fmla="*/ 7772926 w 7772926"/>
              <a:gd name="connsiteY34" fmla="*/ 1220339 h 1420268"/>
              <a:gd name="connsiteX35" fmla="*/ 7772926 w 7772926"/>
              <a:gd name="connsiteY35" fmla="*/ 1309255 h 1420268"/>
              <a:gd name="connsiteX36" fmla="*/ 7710715 w 7772926"/>
              <a:gd name="connsiteY36" fmla="*/ 1278051 h 1420268"/>
              <a:gd name="connsiteX37" fmla="*/ 7477381 w 7772926"/>
              <a:gd name="connsiteY37" fmla="*/ 1278051 h 1420268"/>
              <a:gd name="connsiteX38" fmla="*/ 7265148 w 7772926"/>
              <a:gd name="connsiteY38" fmla="*/ 1384410 h 1420268"/>
              <a:gd name="connsiteX39" fmla="*/ 7112819 w 7772926"/>
              <a:gd name="connsiteY39" fmla="*/ 1420268 h 1420268"/>
              <a:gd name="connsiteX40" fmla="*/ 6960490 w 7772926"/>
              <a:gd name="connsiteY40" fmla="*/ 1384410 h 1420268"/>
              <a:gd name="connsiteX41" fmla="*/ 6748298 w 7772926"/>
              <a:gd name="connsiteY41" fmla="*/ 1278051 h 1420268"/>
              <a:gd name="connsiteX42" fmla="*/ 6631610 w 7772926"/>
              <a:gd name="connsiteY42" fmla="*/ 1250449 h 1420268"/>
              <a:gd name="connsiteX43" fmla="*/ 6514923 w 7772926"/>
              <a:gd name="connsiteY43" fmla="*/ 1278051 h 1420268"/>
              <a:gd name="connsiteX44" fmla="*/ 6302732 w 7772926"/>
              <a:gd name="connsiteY44" fmla="*/ 1384410 h 1420268"/>
              <a:gd name="connsiteX45" fmla="*/ 5998033 w 7772926"/>
              <a:gd name="connsiteY45" fmla="*/ 1384410 h 1420268"/>
              <a:gd name="connsiteX46" fmla="*/ 5785841 w 7772926"/>
              <a:gd name="connsiteY46" fmla="*/ 1278051 h 1420268"/>
              <a:gd name="connsiteX47" fmla="*/ 5552507 w 7772926"/>
              <a:gd name="connsiteY47" fmla="*/ 1278051 h 1420268"/>
              <a:gd name="connsiteX48" fmla="*/ 5340274 w 7772926"/>
              <a:gd name="connsiteY48" fmla="*/ 1384410 h 1420268"/>
              <a:gd name="connsiteX49" fmla="*/ 5187945 w 7772926"/>
              <a:gd name="connsiteY49" fmla="*/ 1420268 h 1420268"/>
              <a:gd name="connsiteX50" fmla="*/ 5035616 w 7772926"/>
              <a:gd name="connsiteY50" fmla="*/ 1384410 h 1420268"/>
              <a:gd name="connsiteX51" fmla="*/ 4823424 w 7772926"/>
              <a:gd name="connsiteY51" fmla="*/ 1278051 h 1420268"/>
              <a:gd name="connsiteX52" fmla="*/ 4706737 w 7772926"/>
              <a:gd name="connsiteY52" fmla="*/ 1250449 h 1420268"/>
              <a:gd name="connsiteX53" fmla="*/ 4590050 w 7772926"/>
              <a:gd name="connsiteY53" fmla="*/ 1278051 h 1420268"/>
              <a:gd name="connsiteX54" fmla="*/ 4377858 w 7772926"/>
              <a:gd name="connsiteY54" fmla="*/ 1384410 h 1420268"/>
              <a:gd name="connsiteX55" fmla="*/ 4073158 w 7772926"/>
              <a:gd name="connsiteY55" fmla="*/ 1384410 h 1420268"/>
              <a:gd name="connsiteX56" fmla="*/ 3860968 w 7772926"/>
              <a:gd name="connsiteY56" fmla="*/ 1278051 h 1420268"/>
              <a:gd name="connsiteX57" fmla="*/ 3627634 w 7772926"/>
              <a:gd name="connsiteY57" fmla="*/ 1278051 h 1420268"/>
              <a:gd name="connsiteX58" fmla="*/ 3415401 w 7772926"/>
              <a:gd name="connsiteY58" fmla="*/ 1384410 h 1420268"/>
              <a:gd name="connsiteX59" fmla="*/ 3263072 w 7772926"/>
              <a:gd name="connsiteY59" fmla="*/ 1420268 h 1420268"/>
              <a:gd name="connsiteX60" fmla="*/ 3110743 w 7772926"/>
              <a:gd name="connsiteY60" fmla="*/ 1384410 h 1420268"/>
              <a:gd name="connsiteX61" fmla="*/ 2898551 w 7772926"/>
              <a:gd name="connsiteY61" fmla="*/ 1278051 h 1420268"/>
              <a:gd name="connsiteX62" fmla="*/ 2781864 w 7772926"/>
              <a:gd name="connsiteY62" fmla="*/ 1250449 h 1420268"/>
              <a:gd name="connsiteX63" fmla="*/ 2665176 w 7772926"/>
              <a:gd name="connsiteY63" fmla="*/ 1278051 h 1420268"/>
              <a:gd name="connsiteX64" fmla="*/ 2452985 w 7772926"/>
              <a:gd name="connsiteY64" fmla="*/ 1384410 h 1420268"/>
              <a:gd name="connsiteX65" fmla="*/ 2148326 w 7772926"/>
              <a:gd name="connsiteY65" fmla="*/ 1384410 h 1420268"/>
              <a:gd name="connsiteX66" fmla="*/ 1936134 w 7772926"/>
              <a:gd name="connsiteY66" fmla="*/ 1278051 h 1420268"/>
              <a:gd name="connsiteX67" fmla="*/ 1702800 w 7772926"/>
              <a:gd name="connsiteY67" fmla="*/ 1278051 h 1420268"/>
              <a:gd name="connsiteX68" fmla="*/ 1490568 w 7772926"/>
              <a:gd name="connsiteY68" fmla="*/ 1384410 h 1420268"/>
              <a:gd name="connsiteX69" fmla="*/ 1338239 w 7772926"/>
              <a:gd name="connsiteY69" fmla="*/ 1420268 h 1420268"/>
              <a:gd name="connsiteX70" fmla="*/ 1185909 w 7772926"/>
              <a:gd name="connsiteY70" fmla="*/ 1384410 h 1420268"/>
              <a:gd name="connsiteX71" fmla="*/ 973677 w 7772926"/>
              <a:gd name="connsiteY71" fmla="*/ 1278051 h 1420268"/>
              <a:gd name="connsiteX72" fmla="*/ 856990 w 7772926"/>
              <a:gd name="connsiteY72" fmla="*/ 1250449 h 1420268"/>
              <a:gd name="connsiteX73" fmla="*/ 740302 w 7772926"/>
              <a:gd name="connsiteY73" fmla="*/ 1278051 h 1420268"/>
              <a:gd name="connsiteX74" fmla="*/ 528111 w 7772926"/>
              <a:gd name="connsiteY74" fmla="*/ 1384410 h 1420268"/>
              <a:gd name="connsiteX75" fmla="*/ 223411 w 7772926"/>
              <a:gd name="connsiteY75" fmla="*/ 1384410 h 1420268"/>
              <a:gd name="connsiteX76" fmla="*/ 11220 w 7772926"/>
              <a:gd name="connsiteY76" fmla="*/ 1278051 h 1420268"/>
              <a:gd name="connsiteX77" fmla="*/ 365 w 7772926"/>
              <a:gd name="connsiteY77" fmla="*/ 1272992 h 1420268"/>
              <a:gd name="connsiteX78" fmla="*/ 365 w 7772926"/>
              <a:gd name="connsiteY78" fmla="*/ 1187881 h 1420268"/>
              <a:gd name="connsiteX79" fmla="*/ 46902 w 7772926"/>
              <a:gd name="connsiteY79" fmla="*/ 1206983 h 1420268"/>
              <a:gd name="connsiteX80" fmla="*/ 259094 w 7772926"/>
              <a:gd name="connsiteY80" fmla="*/ 1313342 h 1420268"/>
              <a:gd name="connsiteX81" fmla="*/ 492428 w 7772926"/>
              <a:gd name="connsiteY81" fmla="*/ 1313342 h 1420268"/>
              <a:gd name="connsiteX82" fmla="*/ 704620 w 7772926"/>
              <a:gd name="connsiteY82" fmla="*/ 1206983 h 1420268"/>
              <a:gd name="connsiteX83" fmla="*/ 856949 w 7772926"/>
              <a:gd name="connsiteY83" fmla="*/ 1170923 h 1420268"/>
              <a:gd name="connsiteX84" fmla="*/ 856544 w 7772926"/>
              <a:gd name="connsiteY84" fmla="*/ 937563 h 1420268"/>
              <a:gd name="connsiteX85" fmla="*/ 856625 w 7772926"/>
              <a:gd name="connsiteY85" fmla="*/ 937563 h 1420268"/>
              <a:gd name="connsiteX86" fmla="*/ 856706 w 7772926"/>
              <a:gd name="connsiteY86" fmla="*/ 937563 h 1420268"/>
              <a:gd name="connsiteX87" fmla="*/ 1005471 w 7772926"/>
              <a:gd name="connsiteY87" fmla="*/ 972733 h 1420268"/>
              <a:gd name="connsiteX88" fmla="*/ 1217663 w 7772926"/>
              <a:gd name="connsiteY88" fmla="*/ 1079011 h 1420268"/>
              <a:gd name="connsiteX89" fmla="*/ 1458125 w 7772926"/>
              <a:gd name="connsiteY89" fmla="*/ 1079011 h 1420268"/>
              <a:gd name="connsiteX90" fmla="*/ 1670317 w 7772926"/>
              <a:gd name="connsiteY90" fmla="*/ 972733 h 1420268"/>
              <a:gd name="connsiteX91" fmla="*/ 1967847 w 7772926"/>
              <a:gd name="connsiteY91" fmla="*/ 972733 h 1420268"/>
              <a:gd name="connsiteX92" fmla="*/ 2180038 w 7772926"/>
              <a:gd name="connsiteY92" fmla="*/ 1079011 h 1420268"/>
              <a:gd name="connsiteX93" fmla="*/ 2420500 w 7772926"/>
              <a:gd name="connsiteY93" fmla="*/ 1079011 h 1420268"/>
              <a:gd name="connsiteX94" fmla="*/ 2632693 w 7772926"/>
              <a:gd name="connsiteY94" fmla="*/ 972733 h 1420268"/>
              <a:gd name="connsiteX95" fmla="*/ 2781458 w 7772926"/>
              <a:gd name="connsiteY95" fmla="*/ 937563 h 1420268"/>
              <a:gd name="connsiteX96" fmla="*/ 2781539 w 7772926"/>
              <a:gd name="connsiteY96" fmla="*/ 937563 h 1420268"/>
              <a:gd name="connsiteX97" fmla="*/ 2781620 w 7772926"/>
              <a:gd name="connsiteY97" fmla="*/ 937563 h 1420268"/>
              <a:gd name="connsiteX98" fmla="*/ 2930385 w 7772926"/>
              <a:gd name="connsiteY98" fmla="*/ 972733 h 1420268"/>
              <a:gd name="connsiteX99" fmla="*/ 3142577 w 7772926"/>
              <a:gd name="connsiteY99" fmla="*/ 1079011 h 1420268"/>
              <a:gd name="connsiteX100" fmla="*/ 3383039 w 7772926"/>
              <a:gd name="connsiteY100" fmla="*/ 1079011 h 1420268"/>
              <a:gd name="connsiteX101" fmla="*/ 3595231 w 7772926"/>
              <a:gd name="connsiteY101" fmla="*/ 972733 h 1420268"/>
              <a:gd name="connsiteX102" fmla="*/ 3892760 w 7772926"/>
              <a:gd name="connsiteY102" fmla="*/ 972733 h 1420268"/>
              <a:gd name="connsiteX103" fmla="*/ 4104952 w 7772926"/>
              <a:gd name="connsiteY103" fmla="*/ 1079011 h 1420268"/>
              <a:gd name="connsiteX104" fmla="*/ 4345415 w 7772926"/>
              <a:gd name="connsiteY104" fmla="*/ 1079011 h 1420268"/>
              <a:gd name="connsiteX105" fmla="*/ 4557607 w 7772926"/>
              <a:gd name="connsiteY105" fmla="*/ 972733 h 1420268"/>
              <a:gd name="connsiteX106" fmla="*/ 4706372 w 7772926"/>
              <a:gd name="connsiteY106" fmla="*/ 937563 h 1420268"/>
              <a:gd name="connsiteX107" fmla="*/ 4706453 w 7772926"/>
              <a:gd name="connsiteY107" fmla="*/ 937563 h 1420268"/>
              <a:gd name="connsiteX108" fmla="*/ 4706534 w 7772926"/>
              <a:gd name="connsiteY108" fmla="*/ 937563 h 1420268"/>
              <a:gd name="connsiteX109" fmla="*/ 4855299 w 7772926"/>
              <a:gd name="connsiteY109" fmla="*/ 972733 h 1420268"/>
              <a:gd name="connsiteX110" fmla="*/ 5067491 w 7772926"/>
              <a:gd name="connsiteY110" fmla="*/ 1079011 h 1420268"/>
              <a:gd name="connsiteX111" fmla="*/ 5307953 w 7772926"/>
              <a:gd name="connsiteY111" fmla="*/ 1079011 h 1420268"/>
              <a:gd name="connsiteX112" fmla="*/ 5520145 w 7772926"/>
              <a:gd name="connsiteY112" fmla="*/ 972733 h 1420268"/>
              <a:gd name="connsiteX113" fmla="*/ 5817675 w 7772926"/>
              <a:gd name="connsiteY113" fmla="*/ 972733 h 1420268"/>
              <a:gd name="connsiteX114" fmla="*/ 6029867 w 7772926"/>
              <a:gd name="connsiteY114" fmla="*/ 1079011 h 1420268"/>
              <a:gd name="connsiteX115" fmla="*/ 6270329 w 7772926"/>
              <a:gd name="connsiteY115" fmla="*/ 1079011 h 1420268"/>
              <a:gd name="connsiteX116" fmla="*/ 6482521 w 7772926"/>
              <a:gd name="connsiteY116" fmla="*/ 972733 h 1420268"/>
              <a:gd name="connsiteX117" fmla="*/ 6631286 w 7772926"/>
              <a:gd name="connsiteY117" fmla="*/ 937563 h 1420268"/>
              <a:gd name="connsiteX118" fmla="*/ 6631367 w 7772926"/>
              <a:gd name="connsiteY118" fmla="*/ 937563 h 1420268"/>
              <a:gd name="connsiteX119" fmla="*/ 6631448 w 7772926"/>
              <a:gd name="connsiteY119" fmla="*/ 937563 h 1420268"/>
              <a:gd name="connsiteX120" fmla="*/ 6780213 w 7772926"/>
              <a:gd name="connsiteY120" fmla="*/ 972733 h 1420268"/>
              <a:gd name="connsiteX121" fmla="*/ 6992405 w 7772926"/>
              <a:gd name="connsiteY121" fmla="*/ 1079011 h 1420268"/>
              <a:gd name="connsiteX122" fmla="*/ 7232868 w 7772926"/>
              <a:gd name="connsiteY122" fmla="*/ 1079011 h 1420268"/>
              <a:gd name="connsiteX123" fmla="*/ 7445059 w 7772926"/>
              <a:gd name="connsiteY123" fmla="*/ 972733 h 1420268"/>
              <a:gd name="connsiteX124" fmla="*/ 7445221 w 7772926"/>
              <a:gd name="connsiteY124" fmla="*/ 972692 h 1420268"/>
              <a:gd name="connsiteX125" fmla="*/ 7742752 w 7772926"/>
              <a:gd name="connsiteY125" fmla="*/ 972692 h 1420268"/>
              <a:gd name="connsiteX126" fmla="*/ 7772885 w 7772926"/>
              <a:gd name="connsiteY126" fmla="*/ 987788 h 1420268"/>
              <a:gd name="connsiteX127" fmla="*/ 7772885 w 7772926"/>
              <a:gd name="connsiteY127" fmla="*/ 1058937 h 1420268"/>
              <a:gd name="connsiteX128" fmla="*/ 7714238 w 7772926"/>
              <a:gd name="connsiteY128" fmla="*/ 1029555 h 1420268"/>
              <a:gd name="connsiteX129" fmla="*/ 7473775 w 7772926"/>
              <a:gd name="connsiteY129" fmla="*/ 1029555 h 1420268"/>
              <a:gd name="connsiteX130" fmla="*/ 7261584 w 7772926"/>
              <a:gd name="connsiteY130" fmla="*/ 1135833 h 1420268"/>
              <a:gd name="connsiteX131" fmla="*/ 6964054 w 7772926"/>
              <a:gd name="connsiteY131" fmla="*/ 1135833 h 1420268"/>
              <a:gd name="connsiteX132" fmla="*/ 6751862 w 7772926"/>
              <a:gd name="connsiteY132" fmla="*/ 1029555 h 1420268"/>
              <a:gd name="connsiteX133" fmla="*/ 6631610 w 7772926"/>
              <a:gd name="connsiteY133" fmla="*/ 1001103 h 1420268"/>
              <a:gd name="connsiteX134" fmla="*/ 6631529 w 7772926"/>
              <a:gd name="connsiteY134" fmla="*/ 1001103 h 1420268"/>
              <a:gd name="connsiteX135" fmla="*/ 6631448 w 7772926"/>
              <a:gd name="connsiteY135" fmla="*/ 1001103 h 1420268"/>
              <a:gd name="connsiteX136" fmla="*/ 6511197 w 7772926"/>
              <a:gd name="connsiteY136" fmla="*/ 1029555 h 1420268"/>
              <a:gd name="connsiteX137" fmla="*/ 6299005 w 7772926"/>
              <a:gd name="connsiteY137" fmla="*/ 1135833 h 1420268"/>
              <a:gd name="connsiteX138" fmla="*/ 6150240 w 7772926"/>
              <a:gd name="connsiteY138" fmla="*/ 1170841 h 1420268"/>
              <a:gd name="connsiteX139" fmla="*/ 6001475 w 7772926"/>
              <a:gd name="connsiteY139" fmla="*/ 1135833 h 1420268"/>
              <a:gd name="connsiteX140" fmla="*/ 5789283 w 7772926"/>
              <a:gd name="connsiteY140" fmla="*/ 1029555 h 1420268"/>
              <a:gd name="connsiteX141" fmla="*/ 5548820 w 7772926"/>
              <a:gd name="connsiteY141" fmla="*/ 1029555 h 1420268"/>
              <a:gd name="connsiteX142" fmla="*/ 5336629 w 7772926"/>
              <a:gd name="connsiteY142" fmla="*/ 1135833 h 1420268"/>
              <a:gd name="connsiteX143" fmla="*/ 5039099 w 7772926"/>
              <a:gd name="connsiteY143" fmla="*/ 1135833 h 1420268"/>
              <a:gd name="connsiteX144" fmla="*/ 4826907 w 7772926"/>
              <a:gd name="connsiteY144" fmla="*/ 1029555 h 1420268"/>
              <a:gd name="connsiteX145" fmla="*/ 4706655 w 7772926"/>
              <a:gd name="connsiteY145" fmla="*/ 1001103 h 1420268"/>
              <a:gd name="connsiteX146" fmla="*/ 4706574 w 7772926"/>
              <a:gd name="connsiteY146" fmla="*/ 1001103 h 1420268"/>
              <a:gd name="connsiteX147" fmla="*/ 4706493 w 7772926"/>
              <a:gd name="connsiteY147" fmla="*/ 1001103 h 1420268"/>
              <a:gd name="connsiteX148" fmla="*/ 4586242 w 7772926"/>
              <a:gd name="connsiteY148" fmla="*/ 1029555 h 1420268"/>
              <a:gd name="connsiteX149" fmla="*/ 4374050 w 7772926"/>
              <a:gd name="connsiteY149" fmla="*/ 1135833 h 1420268"/>
              <a:gd name="connsiteX150" fmla="*/ 4225285 w 7772926"/>
              <a:gd name="connsiteY150" fmla="*/ 1170841 h 1420268"/>
              <a:gd name="connsiteX151" fmla="*/ 4076520 w 7772926"/>
              <a:gd name="connsiteY151" fmla="*/ 1135833 h 1420268"/>
              <a:gd name="connsiteX152" fmla="*/ 3864329 w 7772926"/>
              <a:gd name="connsiteY152" fmla="*/ 1029555 h 1420268"/>
              <a:gd name="connsiteX153" fmla="*/ 3623867 w 7772926"/>
              <a:gd name="connsiteY153" fmla="*/ 1029555 h 1420268"/>
              <a:gd name="connsiteX154" fmla="*/ 3411675 w 7772926"/>
              <a:gd name="connsiteY154" fmla="*/ 1135833 h 1420268"/>
              <a:gd name="connsiteX155" fmla="*/ 3114144 w 7772926"/>
              <a:gd name="connsiteY155" fmla="*/ 1135833 h 1420268"/>
              <a:gd name="connsiteX156" fmla="*/ 2901953 w 7772926"/>
              <a:gd name="connsiteY156" fmla="*/ 1029555 h 1420268"/>
              <a:gd name="connsiteX157" fmla="*/ 2781701 w 7772926"/>
              <a:gd name="connsiteY157" fmla="*/ 1001103 h 1420268"/>
              <a:gd name="connsiteX158" fmla="*/ 2781620 w 7772926"/>
              <a:gd name="connsiteY158" fmla="*/ 1001103 h 1420268"/>
              <a:gd name="connsiteX159" fmla="*/ 2781539 w 7772926"/>
              <a:gd name="connsiteY159" fmla="*/ 1001103 h 1420268"/>
              <a:gd name="connsiteX160" fmla="*/ 2661287 w 7772926"/>
              <a:gd name="connsiteY160" fmla="*/ 1029555 h 1420268"/>
              <a:gd name="connsiteX161" fmla="*/ 2449096 w 7772926"/>
              <a:gd name="connsiteY161" fmla="*/ 1135833 h 1420268"/>
              <a:gd name="connsiteX162" fmla="*/ 2300331 w 7772926"/>
              <a:gd name="connsiteY162" fmla="*/ 1170841 h 1420268"/>
              <a:gd name="connsiteX163" fmla="*/ 2151566 w 7772926"/>
              <a:gd name="connsiteY163" fmla="*/ 1135833 h 1420268"/>
              <a:gd name="connsiteX164" fmla="*/ 1939374 w 7772926"/>
              <a:gd name="connsiteY164" fmla="*/ 1029555 h 1420268"/>
              <a:gd name="connsiteX165" fmla="*/ 1698911 w 7772926"/>
              <a:gd name="connsiteY165" fmla="*/ 1029555 h 1420268"/>
              <a:gd name="connsiteX166" fmla="*/ 1486720 w 7772926"/>
              <a:gd name="connsiteY166" fmla="*/ 1135833 h 1420268"/>
              <a:gd name="connsiteX167" fmla="*/ 1189189 w 7772926"/>
              <a:gd name="connsiteY167" fmla="*/ 1135833 h 1420268"/>
              <a:gd name="connsiteX168" fmla="*/ 976998 w 7772926"/>
              <a:gd name="connsiteY168" fmla="*/ 1029555 h 1420268"/>
              <a:gd name="connsiteX169" fmla="*/ 856746 w 7772926"/>
              <a:gd name="connsiteY169" fmla="*/ 1001103 h 1420268"/>
              <a:gd name="connsiteX170" fmla="*/ 856665 w 7772926"/>
              <a:gd name="connsiteY170" fmla="*/ 1001103 h 1420268"/>
              <a:gd name="connsiteX171" fmla="*/ 856584 w 7772926"/>
              <a:gd name="connsiteY171" fmla="*/ 1001103 h 1420268"/>
              <a:gd name="connsiteX172" fmla="*/ 736333 w 7772926"/>
              <a:gd name="connsiteY172" fmla="*/ 1029555 h 1420268"/>
              <a:gd name="connsiteX173" fmla="*/ 524141 w 7772926"/>
              <a:gd name="connsiteY173" fmla="*/ 1135833 h 1420268"/>
              <a:gd name="connsiteX174" fmla="*/ 375376 w 7772926"/>
              <a:gd name="connsiteY174" fmla="*/ 1170841 h 1420268"/>
              <a:gd name="connsiteX175" fmla="*/ 226611 w 7772926"/>
              <a:gd name="connsiteY175" fmla="*/ 1135833 h 1420268"/>
              <a:gd name="connsiteX176" fmla="*/ 14419 w 7772926"/>
              <a:gd name="connsiteY176" fmla="*/ 1029555 h 1420268"/>
              <a:gd name="connsiteX177" fmla="*/ 0 w 7772926"/>
              <a:gd name="connsiteY177" fmla="*/ 1022877 h 1420268"/>
              <a:gd name="connsiteX178" fmla="*/ 0 w 7772926"/>
              <a:gd name="connsiteY178" fmla="*/ 954925 h 1420268"/>
              <a:gd name="connsiteX179" fmla="*/ 42932 w 7772926"/>
              <a:gd name="connsiteY179" fmla="*/ 972733 h 1420268"/>
              <a:gd name="connsiteX180" fmla="*/ 255124 w 7772926"/>
              <a:gd name="connsiteY180" fmla="*/ 1079011 h 1420268"/>
              <a:gd name="connsiteX181" fmla="*/ 495587 w 7772926"/>
              <a:gd name="connsiteY181" fmla="*/ 1079011 h 1420268"/>
              <a:gd name="connsiteX182" fmla="*/ 707778 w 7772926"/>
              <a:gd name="connsiteY182" fmla="*/ 972733 h 1420268"/>
              <a:gd name="connsiteX183" fmla="*/ 856544 w 7772926"/>
              <a:gd name="connsiteY183" fmla="*/ 937563 h 1420268"/>
              <a:gd name="connsiteX184" fmla="*/ 7593824 w 7772926"/>
              <a:gd name="connsiteY184" fmla="*/ 712299 h 1420268"/>
              <a:gd name="connsiteX185" fmla="*/ 7735420 w 7772926"/>
              <a:gd name="connsiteY185" fmla="*/ 745567 h 1420268"/>
              <a:gd name="connsiteX186" fmla="*/ 7772723 w 7772926"/>
              <a:gd name="connsiteY186" fmla="*/ 764224 h 1420268"/>
              <a:gd name="connsiteX187" fmla="*/ 7772723 w 7772926"/>
              <a:gd name="connsiteY187" fmla="*/ 799798 h 1420268"/>
              <a:gd name="connsiteX188" fmla="*/ 7721163 w 7772926"/>
              <a:gd name="connsiteY188" fmla="*/ 774018 h 1420268"/>
              <a:gd name="connsiteX189" fmla="*/ 7466444 w 7772926"/>
              <a:gd name="connsiteY189" fmla="*/ 774018 h 1420268"/>
              <a:gd name="connsiteX190" fmla="*/ 7420515 w 7772926"/>
              <a:gd name="connsiteY190" fmla="*/ 797006 h 1420268"/>
              <a:gd name="connsiteX191" fmla="*/ 7399170 w 7772926"/>
              <a:gd name="connsiteY191" fmla="*/ 789923 h 1420268"/>
              <a:gd name="connsiteX192" fmla="*/ 7406258 w 7772926"/>
              <a:gd name="connsiteY192" fmla="*/ 768595 h 1420268"/>
              <a:gd name="connsiteX193" fmla="*/ 7452188 w 7772926"/>
              <a:gd name="connsiteY193" fmla="*/ 745607 h 1420268"/>
              <a:gd name="connsiteX194" fmla="*/ 7452228 w 7772926"/>
              <a:gd name="connsiteY194" fmla="*/ 745567 h 1420268"/>
              <a:gd name="connsiteX195" fmla="*/ 7593824 w 7772926"/>
              <a:gd name="connsiteY195" fmla="*/ 712299 h 1420268"/>
              <a:gd name="connsiteX196" fmla="*/ 856424 w 7772926"/>
              <a:gd name="connsiteY196" fmla="*/ 712218 h 1420268"/>
              <a:gd name="connsiteX197" fmla="*/ 856626 w 7772926"/>
              <a:gd name="connsiteY197" fmla="*/ 712218 h 1420268"/>
              <a:gd name="connsiteX198" fmla="*/ 856829 w 7772926"/>
              <a:gd name="connsiteY198" fmla="*/ 712218 h 1420268"/>
              <a:gd name="connsiteX199" fmla="*/ 998425 w 7772926"/>
              <a:gd name="connsiteY199" fmla="*/ 745648 h 1420268"/>
              <a:gd name="connsiteX200" fmla="*/ 1210576 w 7772926"/>
              <a:gd name="connsiteY200" fmla="*/ 851764 h 1420268"/>
              <a:gd name="connsiteX201" fmla="*/ 1465295 w 7772926"/>
              <a:gd name="connsiteY201" fmla="*/ 851764 h 1420268"/>
              <a:gd name="connsiteX202" fmla="*/ 1486640 w 7772926"/>
              <a:gd name="connsiteY202" fmla="*/ 858847 h 1420268"/>
              <a:gd name="connsiteX203" fmla="*/ 1479552 w 7772926"/>
              <a:gd name="connsiteY203" fmla="*/ 880175 h 1420268"/>
              <a:gd name="connsiteX204" fmla="*/ 1337956 w 7772926"/>
              <a:gd name="connsiteY204" fmla="*/ 913443 h 1420268"/>
              <a:gd name="connsiteX205" fmla="*/ 1196360 w 7772926"/>
              <a:gd name="connsiteY205" fmla="*/ 880175 h 1420268"/>
              <a:gd name="connsiteX206" fmla="*/ 984207 w 7772926"/>
              <a:gd name="connsiteY206" fmla="*/ 774059 h 1420268"/>
              <a:gd name="connsiteX207" fmla="*/ 856869 w 7772926"/>
              <a:gd name="connsiteY207" fmla="*/ 743988 h 1420268"/>
              <a:gd name="connsiteX208" fmla="*/ 856667 w 7772926"/>
              <a:gd name="connsiteY208" fmla="*/ 743988 h 1420268"/>
              <a:gd name="connsiteX209" fmla="*/ 856464 w 7772926"/>
              <a:gd name="connsiteY209" fmla="*/ 743988 h 1420268"/>
              <a:gd name="connsiteX210" fmla="*/ 729125 w 7772926"/>
              <a:gd name="connsiteY210" fmla="*/ 774059 h 1420268"/>
              <a:gd name="connsiteX211" fmla="*/ 516973 w 7772926"/>
              <a:gd name="connsiteY211" fmla="*/ 880175 h 1420268"/>
              <a:gd name="connsiteX212" fmla="*/ 375377 w 7772926"/>
              <a:gd name="connsiteY212" fmla="*/ 913443 h 1420268"/>
              <a:gd name="connsiteX213" fmla="*/ 233780 w 7772926"/>
              <a:gd name="connsiteY213" fmla="*/ 880175 h 1420268"/>
              <a:gd name="connsiteX214" fmla="*/ 233741 w 7772926"/>
              <a:gd name="connsiteY214" fmla="*/ 880175 h 1420268"/>
              <a:gd name="connsiteX215" fmla="*/ 21589 w 7772926"/>
              <a:gd name="connsiteY215" fmla="*/ 774059 h 1420268"/>
              <a:gd name="connsiteX216" fmla="*/ 42 w 7772926"/>
              <a:gd name="connsiteY216" fmla="*/ 764426 h 1420268"/>
              <a:gd name="connsiteX217" fmla="*/ 42 w 7772926"/>
              <a:gd name="connsiteY217" fmla="*/ 730471 h 1420268"/>
              <a:gd name="connsiteX218" fmla="*/ 35806 w 7772926"/>
              <a:gd name="connsiteY218" fmla="*/ 745648 h 1420268"/>
              <a:gd name="connsiteX219" fmla="*/ 247957 w 7772926"/>
              <a:gd name="connsiteY219" fmla="*/ 851764 h 1420268"/>
              <a:gd name="connsiteX220" fmla="*/ 502676 w 7772926"/>
              <a:gd name="connsiteY220" fmla="*/ 851764 h 1420268"/>
              <a:gd name="connsiteX221" fmla="*/ 714827 w 7772926"/>
              <a:gd name="connsiteY221" fmla="*/ 745648 h 1420268"/>
              <a:gd name="connsiteX222" fmla="*/ 856424 w 7772926"/>
              <a:gd name="connsiteY222" fmla="*/ 712218 h 1420268"/>
              <a:gd name="connsiteX223" fmla="*/ 6631044 w 7772926"/>
              <a:gd name="connsiteY223" fmla="*/ 712177 h 1420268"/>
              <a:gd name="connsiteX224" fmla="*/ 6631246 w 7772926"/>
              <a:gd name="connsiteY224" fmla="*/ 712177 h 1420268"/>
              <a:gd name="connsiteX225" fmla="*/ 6631449 w 7772926"/>
              <a:gd name="connsiteY225" fmla="*/ 712177 h 1420268"/>
              <a:gd name="connsiteX226" fmla="*/ 6773045 w 7772926"/>
              <a:gd name="connsiteY226" fmla="*/ 745607 h 1420268"/>
              <a:gd name="connsiteX227" fmla="*/ 6985196 w 7772926"/>
              <a:gd name="connsiteY227" fmla="*/ 851723 h 1420268"/>
              <a:gd name="connsiteX228" fmla="*/ 7239916 w 7772926"/>
              <a:gd name="connsiteY228" fmla="*/ 851723 h 1420268"/>
              <a:gd name="connsiteX229" fmla="*/ 7261260 w 7772926"/>
              <a:gd name="connsiteY229" fmla="*/ 858806 h 1420268"/>
              <a:gd name="connsiteX230" fmla="*/ 7254173 w 7772926"/>
              <a:gd name="connsiteY230" fmla="*/ 880134 h 1420268"/>
              <a:gd name="connsiteX231" fmla="*/ 7112576 w 7772926"/>
              <a:gd name="connsiteY231" fmla="*/ 913402 h 1420268"/>
              <a:gd name="connsiteX232" fmla="*/ 6970980 w 7772926"/>
              <a:gd name="connsiteY232" fmla="*/ 880134 h 1420268"/>
              <a:gd name="connsiteX233" fmla="*/ 6758829 w 7772926"/>
              <a:gd name="connsiteY233" fmla="*/ 774018 h 1420268"/>
              <a:gd name="connsiteX234" fmla="*/ 6631490 w 7772926"/>
              <a:gd name="connsiteY234" fmla="*/ 743947 h 1420268"/>
              <a:gd name="connsiteX235" fmla="*/ 6631287 w 7772926"/>
              <a:gd name="connsiteY235" fmla="*/ 743947 h 1420268"/>
              <a:gd name="connsiteX236" fmla="*/ 6631084 w 7772926"/>
              <a:gd name="connsiteY236" fmla="*/ 743947 h 1420268"/>
              <a:gd name="connsiteX237" fmla="*/ 6503745 w 7772926"/>
              <a:gd name="connsiteY237" fmla="*/ 774018 h 1420268"/>
              <a:gd name="connsiteX238" fmla="*/ 6291594 w 7772926"/>
              <a:gd name="connsiteY238" fmla="*/ 880134 h 1420268"/>
              <a:gd name="connsiteX239" fmla="*/ 6149998 w 7772926"/>
              <a:gd name="connsiteY239" fmla="*/ 913402 h 1420268"/>
              <a:gd name="connsiteX240" fmla="*/ 6008401 w 7772926"/>
              <a:gd name="connsiteY240" fmla="*/ 880134 h 1420268"/>
              <a:gd name="connsiteX241" fmla="*/ 5796250 w 7772926"/>
              <a:gd name="connsiteY241" fmla="*/ 774018 h 1420268"/>
              <a:gd name="connsiteX242" fmla="*/ 5541531 w 7772926"/>
              <a:gd name="connsiteY242" fmla="*/ 774018 h 1420268"/>
              <a:gd name="connsiteX243" fmla="*/ 5495601 w 7772926"/>
              <a:gd name="connsiteY243" fmla="*/ 797005 h 1420268"/>
              <a:gd name="connsiteX244" fmla="*/ 5495560 w 7772926"/>
              <a:gd name="connsiteY244" fmla="*/ 797005 h 1420268"/>
              <a:gd name="connsiteX245" fmla="*/ 5474216 w 7772926"/>
              <a:gd name="connsiteY245" fmla="*/ 789923 h 1420268"/>
              <a:gd name="connsiteX246" fmla="*/ 5481304 w 7772926"/>
              <a:gd name="connsiteY246" fmla="*/ 768594 h 1420268"/>
              <a:gd name="connsiteX247" fmla="*/ 5527233 w 7772926"/>
              <a:gd name="connsiteY247" fmla="*/ 745607 h 1420268"/>
              <a:gd name="connsiteX248" fmla="*/ 5810426 w 7772926"/>
              <a:gd name="connsiteY248" fmla="*/ 745607 h 1420268"/>
              <a:gd name="connsiteX249" fmla="*/ 6022577 w 7772926"/>
              <a:gd name="connsiteY249" fmla="*/ 851723 h 1420268"/>
              <a:gd name="connsiteX250" fmla="*/ 6277296 w 7772926"/>
              <a:gd name="connsiteY250" fmla="*/ 851723 h 1420268"/>
              <a:gd name="connsiteX251" fmla="*/ 6489447 w 7772926"/>
              <a:gd name="connsiteY251" fmla="*/ 745607 h 1420268"/>
              <a:gd name="connsiteX252" fmla="*/ 6631044 w 7772926"/>
              <a:gd name="connsiteY252" fmla="*/ 712177 h 1420268"/>
              <a:gd name="connsiteX253" fmla="*/ 4706129 w 7772926"/>
              <a:gd name="connsiteY253" fmla="*/ 712177 h 1420268"/>
              <a:gd name="connsiteX254" fmla="*/ 4706331 w 7772926"/>
              <a:gd name="connsiteY254" fmla="*/ 712177 h 1420268"/>
              <a:gd name="connsiteX255" fmla="*/ 4706534 w 7772926"/>
              <a:gd name="connsiteY255" fmla="*/ 712177 h 1420268"/>
              <a:gd name="connsiteX256" fmla="*/ 4848130 w 7772926"/>
              <a:gd name="connsiteY256" fmla="*/ 745607 h 1420268"/>
              <a:gd name="connsiteX257" fmla="*/ 5060322 w 7772926"/>
              <a:gd name="connsiteY257" fmla="*/ 851723 h 1420268"/>
              <a:gd name="connsiteX258" fmla="*/ 5315041 w 7772926"/>
              <a:gd name="connsiteY258" fmla="*/ 851723 h 1420268"/>
              <a:gd name="connsiteX259" fmla="*/ 5336386 w 7772926"/>
              <a:gd name="connsiteY259" fmla="*/ 858806 h 1420268"/>
              <a:gd name="connsiteX260" fmla="*/ 5329298 w 7772926"/>
              <a:gd name="connsiteY260" fmla="*/ 880134 h 1420268"/>
              <a:gd name="connsiteX261" fmla="*/ 5187702 w 7772926"/>
              <a:gd name="connsiteY261" fmla="*/ 913402 h 1420268"/>
              <a:gd name="connsiteX262" fmla="*/ 5046105 w 7772926"/>
              <a:gd name="connsiteY262" fmla="*/ 880134 h 1420268"/>
              <a:gd name="connsiteX263" fmla="*/ 4833954 w 7772926"/>
              <a:gd name="connsiteY263" fmla="*/ 774018 h 1420268"/>
              <a:gd name="connsiteX264" fmla="*/ 4706615 w 7772926"/>
              <a:gd name="connsiteY264" fmla="*/ 743947 h 1420268"/>
              <a:gd name="connsiteX265" fmla="*/ 4706412 w 7772926"/>
              <a:gd name="connsiteY265" fmla="*/ 743947 h 1420268"/>
              <a:gd name="connsiteX266" fmla="*/ 4706210 w 7772926"/>
              <a:gd name="connsiteY266" fmla="*/ 743947 h 1420268"/>
              <a:gd name="connsiteX267" fmla="*/ 4578870 w 7772926"/>
              <a:gd name="connsiteY267" fmla="*/ 774018 h 1420268"/>
              <a:gd name="connsiteX268" fmla="*/ 4366719 w 7772926"/>
              <a:gd name="connsiteY268" fmla="*/ 880134 h 1420268"/>
              <a:gd name="connsiteX269" fmla="*/ 4225123 w 7772926"/>
              <a:gd name="connsiteY269" fmla="*/ 913402 h 1420268"/>
              <a:gd name="connsiteX270" fmla="*/ 4083527 w 7772926"/>
              <a:gd name="connsiteY270" fmla="*/ 880134 h 1420268"/>
              <a:gd name="connsiteX271" fmla="*/ 3871377 w 7772926"/>
              <a:gd name="connsiteY271" fmla="*/ 774018 h 1420268"/>
              <a:gd name="connsiteX272" fmla="*/ 3616657 w 7772926"/>
              <a:gd name="connsiteY272" fmla="*/ 774018 h 1420268"/>
              <a:gd name="connsiteX273" fmla="*/ 3570729 w 7772926"/>
              <a:gd name="connsiteY273" fmla="*/ 797005 h 1420268"/>
              <a:gd name="connsiteX274" fmla="*/ 3570647 w 7772926"/>
              <a:gd name="connsiteY274" fmla="*/ 797005 h 1420268"/>
              <a:gd name="connsiteX275" fmla="*/ 3549302 w 7772926"/>
              <a:gd name="connsiteY275" fmla="*/ 789923 h 1420268"/>
              <a:gd name="connsiteX276" fmla="*/ 3556390 w 7772926"/>
              <a:gd name="connsiteY276" fmla="*/ 768594 h 1420268"/>
              <a:gd name="connsiteX277" fmla="*/ 3602319 w 7772926"/>
              <a:gd name="connsiteY277" fmla="*/ 745607 h 1420268"/>
              <a:gd name="connsiteX278" fmla="*/ 3885512 w 7772926"/>
              <a:gd name="connsiteY278" fmla="*/ 745607 h 1420268"/>
              <a:gd name="connsiteX279" fmla="*/ 4097662 w 7772926"/>
              <a:gd name="connsiteY279" fmla="*/ 851723 h 1420268"/>
              <a:gd name="connsiteX280" fmla="*/ 4352381 w 7772926"/>
              <a:gd name="connsiteY280" fmla="*/ 851723 h 1420268"/>
              <a:gd name="connsiteX281" fmla="*/ 4564532 w 7772926"/>
              <a:gd name="connsiteY281" fmla="*/ 745607 h 1420268"/>
              <a:gd name="connsiteX282" fmla="*/ 4706129 w 7772926"/>
              <a:gd name="connsiteY282" fmla="*/ 712177 h 1420268"/>
              <a:gd name="connsiteX283" fmla="*/ 2781297 w 7772926"/>
              <a:gd name="connsiteY283" fmla="*/ 712177 h 1420268"/>
              <a:gd name="connsiteX284" fmla="*/ 2781499 w 7772926"/>
              <a:gd name="connsiteY284" fmla="*/ 712177 h 1420268"/>
              <a:gd name="connsiteX285" fmla="*/ 2781702 w 7772926"/>
              <a:gd name="connsiteY285" fmla="*/ 712177 h 1420268"/>
              <a:gd name="connsiteX286" fmla="*/ 2923298 w 7772926"/>
              <a:gd name="connsiteY286" fmla="*/ 745607 h 1420268"/>
              <a:gd name="connsiteX287" fmla="*/ 3135449 w 7772926"/>
              <a:gd name="connsiteY287" fmla="*/ 851723 h 1420268"/>
              <a:gd name="connsiteX288" fmla="*/ 3390169 w 7772926"/>
              <a:gd name="connsiteY288" fmla="*/ 851723 h 1420268"/>
              <a:gd name="connsiteX289" fmla="*/ 3411513 w 7772926"/>
              <a:gd name="connsiteY289" fmla="*/ 858806 h 1420268"/>
              <a:gd name="connsiteX290" fmla="*/ 3404426 w 7772926"/>
              <a:gd name="connsiteY290" fmla="*/ 880134 h 1420268"/>
              <a:gd name="connsiteX291" fmla="*/ 3262829 w 7772926"/>
              <a:gd name="connsiteY291" fmla="*/ 913402 h 1420268"/>
              <a:gd name="connsiteX292" fmla="*/ 3121233 w 7772926"/>
              <a:gd name="connsiteY292" fmla="*/ 880134 h 1420268"/>
              <a:gd name="connsiteX293" fmla="*/ 2909082 w 7772926"/>
              <a:gd name="connsiteY293" fmla="*/ 774018 h 1420268"/>
              <a:gd name="connsiteX294" fmla="*/ 2781742 w 7772926"/>
              <a:gd name="connsiteY294" fmla="*/ 743947 h 1420268"/>
              <a:gd name="connsiteX295" fmla="*/ 2781540 w 7772926"/>
              <a:gd name="connsiteY295" fmla="*/ 743947 h 1420268"/>
              <a:gd name="connsiteX296" fmla="*/ 2781337 w 7772926"/>
              <a:gd name="connsiteY296" fmla="*/ 743947 h 1420268"/>
              <a:gd name="connsiteX297" fmla="*/ 2653998 w 7772926"/>
              <a:gd name="connsiteY297" fmla="*/ 774018 h 1420268"/>
              <a:gd name="connsiteX298" fmla="*/ 2441847 w 7772926"/>
              <a:gd name="connsiteY298" fmla="*/ 880134 h 1420268"/>
              <a:gd name="connsiteX299" fmla="*/ 2300250 w 7772926"/>
              <a:gd name="connsiteY299" fmla="*/ 913402 h 1420268"/>
              <a:gd name="connsiteX300" fmla="*/ 2158654 w 7772926"/>
              <a:gd name="connsiteY300" fmla="*/ 880134 h 1420268"/>
              <a:gd name="connsiteX301" fmla="*/ 1946504 w 7772926"/>
              <a:gd name="connsiteY301" fmla="*/ 774018 h 1420268"/>
              <a:gd name="connsiteX302" fmla="*/ 1691785 w 7772926"/>
              <a:gd name="connsiteY302" fmla="*/ 774018 h 1420268"/>
              <a:gd name="connsiteX303" fmla="*/ 1645855 w 7772926"/>
              <a:gd name="connsiteY303" fmla="*/ 797005 h 1420268"/>
              <a:gd name="connsiteX304" fmla="*/ 1645815 w 7772926"/>
              <a:gd name="connsiteY304" fmla="*/ 797005 h 1420268"/>
              <a:gd name="connsiteX305" fmla="*/ 1624470 w 7772926"/>
              <a:gd name="connsiteY305" fmla="*/ 789923 h 1420268"/>
              <a:gd name="connsiteX306" fmla="*/ 1631558 w 7772926"/>
              <a:gd name="connsiteY306" fmla="*/ 768594 h 1420268"/>
              <a:gd name="connsiteX307" fmla="*/ 1677487 w 7772926"/>
              <a:gd name="connsiteY307" fmla="*/ 745607 h 1420268"/>
              <a:gd name="connsiteX308" fmla="*/ 1960680 w 7772926"/>
              <a:gd name="connsiteY308" fmla="*/ 745607 h 1420268"/>
              <a:gd name="connsiteX309" fmla="*/ 2172830 w 7772926"/>
              <a:gd name="connsiteY309" fmla="*/ 851723 h 1420268"/>
              <a:gd name="connsiteX310" fmla="*/ 2427549 w 7772926"/>
              <a:gd name="connsiteY310" fmla="*/ 851723 h 1420268"/>
              <a:gd name="connsiteX311" fmla="*/ 2639701 w 7772926"/>
              <a:gd name="connsiteY311" fmla="*/ 745607 h 1420268"/>
              <a:gd name="connsiteX312" fmla="*/ 2781297 w 7772926"/>
              <a:gd name="connsiteY312" fmla="*/ 712177 h 1420268"/>
              <a:gd name="connsiteX313" fmla="*/ 83 w 7772926"/>
              <a:gd name="connsiteY313" fmla="*/ 493267 h 1420268"/>
              <a:gd name="connsiteX314" fmla="*/ 34064 w 7772926"/>
              <a:gd name="connsiteY314" fmla="*/ 507796 h 1420268"/>
              <a:gd name="connsiteX315" fmla="*/ 246216 w 7772926"/>
              <a:gd name="connsiteY315" fmla="*/ 613872 h 1420268"/>
              <a:gd name="connsiteX316" fmla="*/ 251561 w 7772926"/>
              <a:gd name="connsiteY316" fmla="*/ 629859 h 1420268"/>
              <a:gd name="connsiteX317" fmla="*/ 235564 w 7772926"/>
              <a:gd name="connsiteY317" fmla="*/ 635201 h 1420268"/>
              <a:gd name="connsiteX318" fmla="*/ 235564 w 7772926"/>
              <a:gd name="connsiteY318" fmla="*/ 635160 h 1420268"/>
              <a:gd name="connsiteX319" fmla="*/ 23412 w 7772926"/>
              <a:gd name="connsiteY319" fmla="*/ 529084 h 1420268"/>
              <a:gd name="connsiteX320" fmla="*/ 83 w 7772926"/>
              <a:gd name="connsiteY320" fmla="*/ 518724 h 1420268"/>
              <a:gd name="connsiteX321" fmla="*/ 6631165 w 7772926"/>
              <a:gd name="connsiteY321" fmla="*/ 474771 h 1420268"/>
              <a:gd name="connsiteX322" fmla="*/ 6631367 w 7772926"/>
              <a:gd name="connsiteY322" fmla="*/ 474771 h 1420268"/>
              <a:gd name="connsiteX323" fmla="*/ 6631570 w 7772926"/>
              <a:gd name="connsiteY323" fmla="*/ 474771 h 1420268"/>
              <a:gd name="connsiteX324" fmla="*/ 6771384 w 7772926"/>
              <a:gd name="connsiteY324" fmla="*/ 507796 h 1420268"/>
              <a:gd name="connsiteX325" fmla="*/ 6983535 w 7772926"/>
              <a:gd name="connsiteY325" fmla="*/ 613872 h 1420268"/>
              <a:gd name="connsiteX326" fmla="*/ 7241819 w 7772926"/>
              <a:gd name="connsiteY326" fmla="*/ 613872 h 1420268"/>
              <a:gd name="connsiteX327" fmla="*/ 7453970 w 7772926"/>
              <a:gd name="connsiteY327" fmla="*/ 507796 h 1420268"/>
              <a:gd name="connsiteX328" fmla="*/ 7733598 w 7772926"/>
              <a:gd name="connsiteY328" fmla="*/ 507796 h 1420268"/>
              <a:gd name="connsiteX329" fmla="*/ 7772683 w 7772926"/>
              <a:gd name="connsiteY329" fmla="*/ 527344 h 1420268"/>
              <a:gd name="connsiteX330" fmla="*/ 7772683 w 7772926"/>
              <a:gd name="connsiteY330" fmla="*/ 554014 h 1420268"/>
              <a:gd name="connsiteX331" fmla="*/ 7722906 w 7772926"/>
              <a:gd name="connsiteY331" fmla="*/ 529124 h 1420268"/>
              <a:gd name="connsiteX332" fmla="*/ 7464622 w 7772926"/>
              <a:gd name="connsiteY332" fmla="*/ 529124 h 1420268"/>
              <a:gd name="connsiteX333" fmla="*/ 7252471 w 7772926"/>
              <a:gd name="connsiteY333" fmla="*/ 635200 h 1420268"/>
              <a:gd name="connsiteX334" fmla="*/ 7112657 w 7772926"/>
              <a:gd name="connsiteY334" fmla="*/ 668023 h 1420268"/>
              <a:gd name="connsiteX335" fmla="*/ 6972842 w 7772926"/>
              <a:gd name="connsiteY335" fmla="*/ 635200 h 1420268"/>
              <a:gd name="connsiteX336" fmla="*/ 6760691 w 7772926"/>
              <a:gd name="connsiteY336" fmla="*/ 529124 h 1420268"/>
              <a:gd name="connsiteX337" fmla="*/ 6631570 w 7772926"/>
              <a:gd name="connsiteY337" fmla="*/ 498649 h 1420268"/>
              <a:gd name="connsiteX338" fmla="*/ 6631367 w 7772926"/>
              <a:gd name="connsiteY338" fmla="*/ 498649 h 1420268"/>
              <a:gd name="connsiteX339" fmla="*/ 6631165 w 7772926"/>
              <a:gd name="connsiteY339" fmla="*/ 498649 h 1420268"/>
              <a:gd name="connsiteX340" fmla="*/ 6502043 w 7772926"/>
              <a:gd name="connsiteY340" fmla="*/ 529124 h 1420268"/>
              <a:gd name="connsiteX341" fmla="*/ 6289892 w 7772926"/>
              <a:gd name="connsiteY341" fmla="*/ 635200 h 1420268"/>
              <a:gd name="connsiteX342" fmla="*/ 6284546 w 7772926"/>
              <a:gd name="connsiteY342" fmla="*/ 636455 h 1420268"/>
              <a:gd name="connsiteX343" fmla="*/ 6273853 w 7772926"/>
              <a:gd name="connsiteY343" fmla="*/ 629858 h 1420268"/>
              <a:gd name="connsiteX344" fmla="*/ 6279200 w 7772926"/>
              <a:gd name="connsiteY344" fmla="*/ 613872 h 1420268"/>
              <a:gd name="connsiteX345" fmla="*/ 6491350 w 7772926"/>
              <a:gd name="connsiteY345" fmla="*/ 507796 h 1420268"/>
              <a:gd name="connsiteX346" fmla="*/ 6631165 w 7772926"/>
              <a:gd name="connsiteY346" fmla="*/ 474771 h 1420268"/>
              <a:gd name="connsiteX347" fmla="*/ 4706291 w 7772926"/>
              <a:gd name="connsiteY347" fmla="*/ 474771 h 1420268"/>
              <a:gd name="connsiteX348" fmla="*/ 4706493 w 7772926"/>
              <a:gd name="connsiteY348" fmla="*/ 474771 h 1420268"/>
              <a:gd name="connsiteX349" fmla="*/ 4706696 w 7772926"/>
              <a:gd name="connsiteY349" fmla="*/ 474771 h 1420268"/>
              <a:gd name="connsiteX350" fmla="*/ 4846510 w 7772926"/>
              <a:gd name="connsiteY350" fmla="*/ 507796 h 1420268"/>
              <a:gd name="connsiteX351" fmla="*/ 5058661 w 7772926"/>
              <a:gd name="connsiteY351" fmla="*/ 613872 h 1420268"/>
              <a:gd name="connsiteX352" fmla="*/ 5316945 w 7772926"/>
              <a:gd name="connsiteY352" fmla="*/ 613872 h 1420268"/>
              <a:gd name="connsiteX353" fmla="*/ 5529096 w 7772926"/>
              <a:gd name="connsiteY353" fmla="*/ 507796 h 1420268"/>
              <a:gd name="connsiteX354" fmla="*/ 5808724 w 7772926"/>
              <a:gd name="connsiteY354" fmla="*/ 507796 h 1420268"/>
              <a:gd name="connsiteX355" fmla="*/ 6020876 w 7772926"/>
              <a:gd name="connsiteY355" fmla="*/ 613872 h 1420268"/>
              <a:gd name="connsiteX356" fmla="*/ 6026222 w 7772926"/>
              <a:gd name="connsiteY356" fmla="*/ 629858 h 1420268"/>
              <a:gd name="connsiteX357" fmla="*/ 6010223 w 7772926"/>
              <a:gd name="connsiteY357" fmla="*/ 635200 h 1420268"/>
              <a:gd name="connsiteX358" fmla="*/ 5798072 w 7772926"/>
              <a:gd name="connsiteY358" fmla="*/ 529124 h 1420268"/>
              <a:gd name="connsiteX359" fmla="*/ 5798032 w 7772926"/>
              <a:gd name="connsiteY359" fmla="*/ 529124 h 1420268"/>
              <a:gd name="connsiteX360" fmla="*/ 5539748 w 7772926"/>
              <a:gd name="connsiteY360" fmla="*/ 529124 h 1420268"/>
              <a:gd name="connsiteX361" fmla="*/ 5327597 w 7772926"/>
              <a:gd name="connsiteY361" fmla="*/ 635200 h 1420268"/>
              <a:gd name="connsiteX362" fmla="*/ 5187783 w 7772926"/>
              <a:gd name="connsiteY362" fmla="*/ 668023 h 1420268"/>
              <a:gd name="connsiteX363" fmla="*/ 5047968 w 7772926"/>
              <a:gd name="connsiteY363" fmla="*/ 635200 h 1420268"/>
              <a:gd name="connsiteX364" fmla="*/ 4835817 w 7772926"/>
              <a:gd name="connsiteY364" fmla="*/ 529124 h 1420268"/>
              <a:gd name="connsiteX365" fmla="*/ 4706696 w 7772926"/>
              <a:gd name="connsiteY365" fmla="*/ 498649 h 1420268"/>
              <a:gd name="connsiteX366" fmla="*/ 4706493 w 7772926"/>
              <a:gd name="connsiteY366" fmla="*/ 498649 h 1420268"/>
              <a:gd name="connsiteX367" fmla="*/ 4706291 w 7772926"/>
              <a:gd name="connsiteY367" fmla="*/ 498649 h 1420268"/>
              <a:gd name="connsiteX368" fmla="*/ 4577169 w 7772926"/>
              <a:gd name="connsiteY368" fmla="*/ 529124 h 1420268"/>
              <a:gd name="connsiteX369" fmla="*/ 4365018 w 7772926"/>
              <a:gd name="connsiteY369" fmla="*/ 635200 h 1420268"/>
              <a:gd name="connsiteX370" fmla="*/ 4359672 w 7772926"/>
              <a:gd name="connsiteY370" fmla="*/ 636455 h 1420268"/>
              <a:gd name="connsiteX371" fmla="*/ 4348979 w 7772926"/>
              <a:gd name="connsiteY371" fmla="*/ 629858 h 1420268"/>
              <a:gd name="connsiteX372" fmla="*/ 4354326 w 7772926"/>
              <a:gd name="connsiteY372" fmla="*/ 613872 h 1420268"/>
              <a:gd name="connsiteX373" fmla="*/ 4566476 w 7772926"/>
              <a:gd name="connsiteY373" fmla="*/ 507796 h 1420268"/>
              <a:gd name="connsiteX374" fmla="*/ 4706291 w 7772926"/>
              <a:gd name="connsiteY374" fmla="*/ 474771 h 1420268"/>
              <a:gd name="connsiteX375" fmla="*/ 2781378 w 7772926"/>
              <a:gd name="connsiteY375" fmla="*/ 474771 h 1420268"/>
              <a:gd name="connsiteX376" fmla="*/ 2781580 w 7772926"/>
              <a:gd name="connsiteY376" fmla="*/ 474771 h 1420268"/>
              <a:gd name="connsiteX377" fmla="*/ 2781783 w 7772926"/>
              <a:gd name="connsiteY377" fmla="*/ 474771 h 1420268"/>
              <a:gd name="connsiteX378" fmla="*/ 2921597 w 7772926"/>
              <a:gd name="connsiteY378" fmla="*/ 507796 h 1420268"/>
              <a:gd name="connsiteX379" fmla="*/ 3133748 w 7772926"/>
              <a:gd name="connsiteY379" fmla="*/ 613872 h 1420268"/>
              <a:gd name="connsiteX380" fmla="*/ 3392032 w 7772926"/>
              <a:gd name="connsiteY380" fmla="*/ 613872 h 1420268"/>
              <a:gd name="connsiteX381" fmla="*/ 3604183 w 7772926"/>
              <a:gd name="connsiteY381" fmla="*/ 507796 h 1420268"/>
              <a:gd name="connsiteX382" fmla="*/ 3883811 w 7772926"/>
              <a:gd name="connsiteY382" fmla="*/ 507796 h 1420268"/>
              <a:gd name="connsiteX383" fmla="*/ 4095962 w 7772926"/>
              <a:gd name="connsiteY383" fmla="*/ 613872 h 1420268"/>
              <a:gd name="connsiteX384" fmla="*/ 4101308 w 7772926"/>
              <a:gd name="connsiteY384" fmla="*/ 629858 h 1420268"/>
              <a:gd name="connsiteX385" fmla="*/ 4085309 w 7772926"/>
              <a:gd name="connsiteY385" fmla="*/ 635200 h 1420268"/>
              <a:gd name="connsiteX386" fmla="*/ 3873159 w 7772926"/>
              <a:gd name="connsiteY386" fmla="*/ 529124 h 1420268"/>
              <a:gd name="connsiteX387" fmla="*/ 3873119 w 7772926"/>
              <a:gd name="connsiteY387" fmla="*/ 529124 h 1420268"/>
              <a:gd name="connsiteX388" fmla="*/ 3614835 w 7772926"/>
              <a:gd name="connsiteY388" fmla="*/ 529124 h 1420268"/>
              <a:gd name="connsiteX389" fmla="*/ 3402684 w 7772926"/>
              <a:gd name="connsiteY389" fmla="*/ 635200 h 1420268"/>
              <a:gd name="connsiteX390" fmla="*/ 3262870 w 7772926"/>
              <a:gd name="connsiteY390" fmla="*/ 668023 h 1420268"/>
              <a:gd name="connsiteX391" fmla="*/ 3123056 w 7772926"/>
              <a:gd name="connsiteY391" fmla="*/ 635200 h 1420268"/>
              <a:gd name="connsiteX392" fmla="*/ 2910904 w 7772926"/>
              <a:gd name="connsiteY392" fmla="*/ 529124 h 1420268"/>
              <a:gd name="connsiteX393" fmla="*/ 2781783 w 7772926"/>
              <a:gd name="connsiteY393" fmla="*/ 498649 h 1420268"/>
              <a:gd name="connsiteX394" fmla="*/ 2781580 w 7772926"/>
              <a:gd name="connsiteY394" fmla="*/ 498649 h 1420268"/>
              <a:gd name="connsiteX395" fmla="*/ 2781378 w 7772926"/>
              <a:gd name="connsiteY395" fmla="*/ 498649 h 1420268"/>
              <a:gd name="connsiteX396" fmla="*/ 2652256 w 7772926"/>
              <a:gd name="connsiteY396" fmla="*/ 529124 h 1420268"/>
              <a:gd name="connsiteX397" fmla="*/ 2440105 w 7772926"/>
              <a:gd name="connsiteY397" fmla="*/ 635200 h 1420268"/>
              <a:gd name="connsiteX398" fmla="*/ 2434759 w 7772926"/>
              <a:gd name="connsiteY398" fmla="*/ 636455 h 1420268"/>
              <a:gd name="connsiteX399" fmla="*/ 2424066 w 7772926"/>
              <a:gd name="connsiteY399" fmla="*/ 629858 h 1420268"/>
              <a:gd name="connsiteX400" fmla="*/ 2429412 w 7772926"/>
              <a:gd name="connsiteY400" fmla="*/ 613872 h 1420268"/>
              <a:gd name="connsiteX401" fmla="*/ 2641564 w 7772926"/>
              <a:gd name="connsiteY401" fmla="*/ 507796 h 1420268"/>
              <a:gd name="connsiteX402" fmla="*/ 2781378 w 7772926"/>
              <a:gd name="connsiteY402" fmla="*/ 474771 h 1420268"/>
              <a:gd name="connsiteX403" fmla="*/ 856544 w 7772926"/>
              <a:gd name="connsiteY403" fmla="*/ 474771 h 1420268"/>
              <a:gd name="connsiteX404" fmla="*/ 856746 w 7772926"/>
              <a:gd name="connsiteY404" fmla="*/ 474771 h 1420268"/>
              <a:gd name="connsiteX405" fmla="*/ 856950 w 7772926"/>
              <a:gd name="connsiteY405" fmla="*/ 474771 h 1420268"/>
              <a:gd name="connsiteX406" fmla="*/ 996764 w 7772926"/>
              <a:gd name="connsiteY406" fmla="*/ 507796 h 1420268"/>
              <a:gd name="connsiteX407" fmla="*/ 1208914 w 7772926"/>
              <a:gd name="connsiteY407" fmla="*/ 613872 h 1420268"/>
              <a:gd name="connsiteX408" fmla="*/ 1208875 w 7772926"/>
              <a:gd name="connsiteY408" fmla="*/ 613872 h 1420268"/>
              <a:gd name="connsiteX409" fmla="*/ 1467158 w 7772926"/>
              <a:gd name="connsiteY409" fmla="*/ 613872 h 1420268"/>
              <a:gd name="connsiteX410" fmla="*/ 1679310 w 7772926"/>
              <a:gd name="connsiteY410" fmla="*/ 507796 h 1420268"/>
              <a:gd name="connsiteX411" fmla="*/ 1958938 w 7772926"/>
              <a:gd name="connsiteY411" fmla="*/ 507796 h 1420268"/>
              <a:gd name="connsiteX412" fmla="*/ 2171088 w 7772926"/>
              <a:gd name="connsiteY412" fmla="*/ 613872 h 1420268"/>
              <a:gd name="connsiteX413" fmla="*/ 2176434 w 7772926"/>
              <a:gd name="connsiteY413" fmla="*/ 629858 h 1420268"/>
              <a:gd name="connsiteX414" fmla="*/ 2160436 w 7772926"/>
              <a:gd name="connsiteY414" fmla="*/ 635200 h 1420268"/>
              <a:gd name="connsiteX415" fmla="*/ 1948286 w 7772926"/>
              <a:gd name="connsiteY415" fmla="*/ 529124 h 1420268"/>
              <a:gd name="connsiteX416" fmla="*/ 1690002 w 7772926"/>
              <a:gd name="connsiteY416" fmla="*/ 529124 h 1420268"/>
              <a:gd name="connsiteX417" fmla="*/ 1477850 w 7772926"/>
              <a:gd name="connsiteY417" fmla="*/ 635200 h 1420268"/>
              <a:gd name="connsiteX418" fmla="*/ 1338037 w 7772926"/>
              <a:gd name="connsiteY418" fmla="*/ 668023 h 1420268"/>
              <a:gd name="connsiteX419" fmla="*/ 1198223 w 7772926"/>
              <a:gd name="connsiteY419" fmla="*/ 635200 h 1420268"/>
              <a:gd name="connsiteX420" fmla="*/ 986070 w 7772926"/>
              <a:gd name="connsiteY420" fmla="*/ 529124 h 1420268"/>
              <a:gd name="connsiteX421" fmla="*/ 856950 w 7772926"/>
              <a:gd name="connsiteY421" fmla="*/ 498649 h 1420268"/>
              <a:gd name="connsiteX422" fmla="*/ 856746 w 7772926"/>
              <a:gd name="connsiteY422" fmla="*/ 498649 h 1420268"/>
              <a:gd name="connsiteX423" fmla="*/ 856544 w 7772926"/>
              <a:gd name="connsiteY423" fmla="*/ 498649 h 1420268"/>
              <a:gd name="connsiteX424" fmla="*/ 727422 w 7772926"/>
              <a:gd name="connsiteY424" fmla="*/ 529124 h 1420268"/>
              <a:gd name="connsiteX425" fmla="*/ 515271 w 7772926"/>
              <a:gd name="connsiteY425" fmla="*/ 635200 h 1420268"/>
              <a:gd name="connsiteX426" fmla="*/ 509926 w 7772926"/>
              <a:gd name="connsiteY426" fmla="*/ 636455 h 1420268"/>
              <a:gd name="connsiteX427" fmla="*/ 499232 w 7772926"/>
              <a:gd name="connsiteY427" fmla="*/ 629858 h 1420268"/>
              <a:gd name="connsiteX428" fmla="*/ 504578 w 7772926"/>
              <a:gd name="connsiteY428" fmla="*/ 613872 h 1420268"/>
              <a:gd name="connsiteX429" fmla="*/ 716731 w 7772926"/>
              <a:gd name="connsiteY429" fmla="*/ 507796 h 1420268"/>
              <a:gd name="connsiteX430" fmla="*/ 856544 w 7772926"/>
              <a:gd name="connsiteY430" fmla="*/ 474771 h 1420268"/>
              <a:gd name="connsiteX431" fmla="*/ 7593825 w 7772926"/>
              <a:gd name="connsiteY431" fmla="*/ 237583 h 1420268"/>
              <a:gd name="connsiteX432" fmla="*/ 7731856 w 7772926"/>
              <a:gd name="connsiteY432" fmla="*/ 269986 h 1420268"/>
              <a:gd name="connsiteX433" fmla="*/ 7772724 w 7772926"/>
              <a:gd name="connsiteY433" fmla="*/ 290424 h 1420268"/>
              <a:gd name="connsiteX434" fmla="*/ 7772724 w 7772926"/>
              <a:gd name="connsiteY434" fmla="*/ 308191 h 1420268"/>
              <a:gd name="connsiteX435" fmla="*/ 7724728 w 7772926"/>
              <a:gd name="connsiteY435" fmla="*/ 284191 h 1420268"/>
              <a:gd name="connsiteX436" fmla="*/ 7462921 w 7772926"/>
              <a:gd name="connsiteY436" fmla="*/ 284191 h 1420268"/>
              <a:gd name="connsiteX437" fmla="*/ 7250769 w 7772926"/>
              <a:gd name="connsiteY437" fmla="*/ 390226 h 1420268"/>
              <a:gd name="connsiteX438" fmla="*/ 7240077 w 7772926"/>
              <a:gd name="connsiteY438" fmla="*/ 386665 h 1420268"/>
              <a:gd name="connsiteX439" fmla="*/ 7243641 w 7772926"/>
              <a:gd name="connsiteY439" fmla="*/ 375981 h 1420268"/>
              <a:gd name="connsiteX440" fmla="*/ 7455793 w 7772926"/>
              <a:gd name="connsiteY440" fmla="*/ 269945 h 1420268"/>
              <a:gd name="connsiteX441" fmla="*/ 7455793 w 7772926"/>
              <a:gd name="connsiteY441" fmla="*/ 269986 h 1420268"/>
              <a:gd name="connsiteX442" fmla="*/ 7593825 w 7772926"/>
              <a:gd name="connsiteY442" fmla="*/ 237583 h 1420268"/>
              <a:gd name="connsiteX443" fmla="*/ 6631124 w 7772926"/>
              <a:gd name="connsiteY443" fmla="*/ 237365 h 1420268"/>
              <a:gd name="connsiteX444" fmla="*/ 6631367 w 7772926"/>
              <a:gd name="connsiteY444" fmla="*/ 237365 h 1420268"/>
              <a:gd name="connsiteX445" fmla="*/ 6631610 w 7772926"/>
              <a:gd name="connsiteY445" fmla="*/ 237365 h 1420268"/>
              <a:gd name="connsiteX446" fmla="*/ 6769642 w 7772926"/>
              <a:gd name="connsiteY446" fmla="*/ 269945 h 1420268"/>
              <a:gd name="connsiteX447" fmla="*/ 6981794 w 7772926"/>
              <a:gd name="connsiteY447" fmla="*/ 375980 h 1420268"/>
              <a:gd name="connsiteX448" fmla="*/ 7078999 w 7772926"/>
              <a:gd name="connsiteY448" fmla="*/ 404917 h 1420268"/>
              <a:gd name="connsiteX449" fmla="*/ 7085966 w 7772926"/>
              <a:gd name="connsiteY449" fmla="*/ 413740 h 1420268"/>
              <a:gd name="connsiteX450" fmla="*/ 7078068 w 7772926"/>
              <a:gd name="connsiteY450" fmla="*/ 420782 h 1420268"/>
              <a:gd name="connsiteX451" fmla="*/ 7077136 w 7772926"/>
              <a:gd name="connsiteY451" fmla="*/ 420742 h 1420268"/>
              <a:gd name="connsiteX452" fmla="*/ 6974625 w 7772926"/>
              <a:gd name="connsiteY452" fmla="*/ 390226 h 1420268"/>
              <a:gd name="connsiteX453" fmla="*/ 6762473 w 7772926"/>
              <a:gd name="connsiteY453" fmla="*/ 284191 h 1420268"/>
              <a:gd name="connsiteX454" fmla="*/ 6631570 w 7772926"/>
              <a:gd name="connsiteY454" fmla="*/ 253311 h 1420268"/>
              <a:gd name="connsiteX455" fmla="*/ 6631327 w 7772926"/>
              <a:gd name="connsiteY455" fmla="*/ 253311 h 1420268"/>
              <a:gd name="connsiteX456" fmla="*/ 6631084 w 7772926"/>
              <a:gd name="connsiteY456" fmla="*/ 253311 h 1420268"/>
              <a:gd name="connsiteX457" fmla="*/ 6500180 w 7772926"/>
              <a:gd name="connsiteY457" fmla="*/ 284191 h 1420268"/>
              <a:gd name="connsiteX458" fmla="*/ 6500221 w 7772926"/>
              <a:gd name="connsiteY458" fmla="*/ 284191 h 1420268"/>
              <a:gd name="connsiteX459" fmla="*/ 6288069 w 7772926"/>
              <a:gd name="connsiteY459" fmla="*/ 390226 h 1420268"/>
              <a:gd name="connsiteX460" fmla="*/ 6150038 w 7772926"/>
              <a:gd name="connsiteY460" fmla="*/ 422644 h 1420268"/>
              <a:gd name="connsiteX461" fmla="*/ 6012005 w 7772926"/>
              <a:gd name="connsiteY461" fmla="*/ 390226 h 1420268"/>
              <a:gd name="connsiteX462" fmla="*/ 5799854 w 7772926"/>
              <a:gd name="connsiteY462" fmla="*/ 284191 h 1420268"/>
              <a:gd name="connsiteX463" fmla="*/ 5538047 w 7772926"/>
              <a:gd name="connsiteY463" fmla="*/ 284191 h 1420268"/>
              <a:gd name="connsiteX464" fmla="*/ 5325895 w 7772926"/>
              <a:gd name="connsiteY464" fmla="*/ 390226 h 1420268"/>
              <a:gd name="connsiteX465" fmla="*/ 5315203 w 7772926"/>
              <a:gd name="connsiteY465" fmla="*/ 386665 h 1420268"/>
              <a:gd name="connsiteX466" fmla="*/ 5318767 w 7772926"/>
              <a:gd name="connsiteY466" fmla="*/ 375980 h 1420268"/>
              <a:gd name="connsiteX467" fmla="*/ 5530919 w 7772926"/>
              <a:gd name="connsiteY467" fmla="*/ 269945 h 1420268"/>
              <a:gd name="connsiteX468" fmla="*/ 5806982 w 7772926"/>
              <a:gd name="connsiteY468" fmla="*/ 269945 h 1420268"/>
              <a:gd name="connsiteX469" fmla="*/ 6019134 w 7772926"/>
              <a:gd name="connsiteY469" fmla="*/ 375980 h 1420268"/>
              <a:gd name="connsiteX470" fmla="*/ 6280941 w 7772926"/>
              <a:gd name="connsiteY470" fmla="*/ 375980 h 1420268"/>
              <a:gd name="connsiteX471" fmla="*/ 6493092 w 7772926"/>
              <a:gd name="connsiteY471" fmla="*/ 269945 h 1420268"/>
              <a:gd name="connsiteX472" fmla="*/ 6631124 w 7772926"/>
              <a:gd name="connsiteY472" fmla="*/ 237365 h 1420268"/>
              <a:gd name="connsiteX473" fmla="*/ 4706210 w 7772926"/>
              <a:gd name="connsiteY473" fmla="*/ 237365 h 1420268"/>
              <a:gd name="connsiteX474" fmla="*/ 4706453 w 7772926"/>
              <a:gd name="connsiteY474" fmla="*/ 237365 h 1420268"/>
              <a:gd name="connsiteX475" fmla="*/ 4706697 w 7772926"/>
              <a:gd name="connsiteY475" fmla="*/ 237365 h 1420268"/>
              <a:gd name="connsiteX476" fmla="*/ 4844728 w 7772926"/>
              <a:gd name="connsiteY476" fmla="*/ 269945 h 1420268"/>
              <a:gd name="connsiteX477" fmla="*/ 5056880 w 7772926"/>
              <a:gd name="connsiteY477" fmla="*/ 375980 h 1420268"/>
              <a:gd name="connsiteX478" fmla="*/ 5154085 w 7772926"/>
              <a:gd name="connsiteY478" fmla="*/ 404917 h 1420268"/>
              <a:gd name="connsiteX479" fmla="*/ 5161052 w 7772926"/>
              <a:gd name="connsiteY479" fmla="*/ 413740 h 1420268"/>
              <a:gd name="connsiteX480" fmla="*/ 5153154 w 7772926"/>
              <a:gd name="connsiteY480" fmla="*/ 420782 h 1420268"/>
              <a:gd name="connsiteX481" fmla="*/ 5152222 w 7772926"/>
              <a:gd name="connsiteY481" fmla="*/ 420742 h 1420268"/>
              <a:gd name="connsiteX482" fmla="*/ 5049751 w 7772926"/>
              <a:gd name="connsiteY482" fmla="*/ 390226 h 1420268"/>
              <a:gd name="connsiteX483" fmla="*/ 4837600 w 7772926"/>
              <a:gd name="connsiteY483" fmla="*/ 284191 h 1420268"/>
              <a:gd name="connsiteX484" fmla="*/ 4706697 w 7772926"/>
              <a:gd name="connsiteY484" fmla="*/ 253311 h 1420268"/>
              <a:gd name="connsiteX485" fmla="*/ 4706453 w 7772926"/>
              <a:gd name="connsiteY485" fmla="*/ 253311 h 1420268"/>
              <a:gd name="connsiteX486" fmla="*/ 4706210 w 7772926"/>
              <a:gd name="connsiteY486" fmla="*/ 253311 h 1420268"/>
              <a:gd name="connsiteX487" fmla="*/ 4575307 w 7772926"/>
              <a:gd name="connsiteY487" fmla="*/ 284191 h 1420268"/>
              <a:gd name="connsiteX488" fmla="*/ 4363155 w 7772926"/>
              <a:gd name="connsiteY488" fmla="*/ 390226 h 1420268"/>
              <a:gd name="connsiteX489" fmla="*/ 4225124 w 7772926"/>
              <a:gd name="connsiteY489" fmla="*/ 422644 h 1420268"/>
              <a:gd name="connsiteX490" fmla="*/ 4087091 w 7772926"/>
              <a:gd name="connsiteY490" fmla="*/ 390226 h 1420268"/>
              <a:gd name="connsiteX491" fmla="*/ 3874941 w 7772926"/>
              <a:gd name="connsiteY491" fmla="*/ 284191 h 1420268"/>
              <a:gd name="connsiteX492" fmla="*/ 3613134 w 7772926"/>
              <a:gd name="connsiteY492" fmla="*/ 284191 h 1420268"/>
              <a:gd name="connsiteX493" fmla="*/ 3400983 w 7772926"/>
              <a:gd name="connsiteY493" fmla="*/ 390226 h 1420268"/>
              <a:gd name="connsiteX494" fmla="*/ 3390290 w 7772926"/>
              <a:gd name="connsiteY494" fmla="*/ 386665 h 1420268"/>
              <a:gd name="connsiteX495" fmla="*/ 3393854 w 7772926"/>
              <a:gd name="connsiteY495" fmla="*/ 375980 h 1420268"/>
              <a:gd name="connsiteX496" fmla="*/ 3606005 w 7772926"/>
              <a:gd name="connsiteY496" fmla="*/ 269945 h 1420268"/>
              <a:gd name="connsiteX497" fmla="*/ 3882070 w 7772926"/>
              <a:gd name="connsiteY497" fmla="*/ 269945 h 1420268"/>
              <a:gd name="connsiteX498" fmla="*/ 4094220 w 7772926"/>
              <a:gd name="connsiteY498" fmla="*/ 375980 h 1420268"/>
              <a:gd name="connsiteX499" fmla="*/ 4356027 w 7772926"/>
              <a:gd name="connsiteY499" fmla="*/ 375980 h 1420268"/>
              <a:gd name="connsiteX500" fmla="*/ 4568178 w 7772926"/>
              <a:gd name="connsiteY500" fmla="*/ 269945 h 1420268"/>
              <a:gd name="connsiteX501" fmla="*/ 4706210 w 7772926"/>
              <a:gd name="connsiteY501" fmla="*/ 237365 h 1420268"/>
              <a:gd name="connsiteX502" fmla="*/ 2781296 w 7772926"/>
              <a:gd name="connsiteY502" fmla="*/ 237365 h 1420268"/>
              <a:gd name="connsiteX503" fmla="*/ 2781539 w 7772926"/>
              <a:gd name="connsiteY503" fmla="*/ 237365 h 1420268"/>
              <a:gd name="connsiteX504" fmla="*/ 2781782 w 7772926"/>
              <a:gd name="connsiteY504" fmla="*/ 237365 h 1420268"/>
              <a:gd name="connsiteX505" fmla="*/ 2919814 w 7772926"/>
              <a:gd name="connsiteY505" fmla="*/ 269945 h 1420268"/>
              <a:gd name="connsiteX506" fmla="*/ 3131966 w 7772926"/>
              <a:gd name="connsiteY506" fmla="*/ 375980 h 1420268"/>
              <a:gd name="connsiteX507" fmla="*/ 3229171 w 7772926"/>
              <a:gd name="connsiteY507" fmla="*/ 404917 h 1420268"/>
              <a:gd name="connsiteX508" fmla="*/ 3236178 w 7772926"/>
              <a:gd name="connsiteY508" fmla="*/ 413740 h 1420268"/>
              <a:gd name="connsiteX509" fmla="*/ 3228280 w 7772926"/>
              <a:gd name="connsiteY509" fmla="*/ 420782 h 1420268"/>
              <a:gd name="connsiteX510" fmla="*/ 3227349 w 7772926"/>
              <a:gd name="connsiteY510" fmla="*/ 420742 h 1420268"/>
              <a:gd name="connsiteX511" fmla="*/ 3124837 w 7772926"/>
              <a:gd name="connsiteY511" fmla="*/ 390226 h 1420268"/>
              <a:gd name="connsiteX512" fmla="*/ 2912686 w 7772926"/>
              <a:gd name="connsiteY512" fmla="*/ 284191 h 1420268"/>
              <a:gd name="connsiteX513" fmla="*/ 2781782 w 7772926"/>
              <a:gd name="connsiteY513" fmla="*/ 253311 h 1420268"/>
              <a:gd name="connsiteX514" fmla="*/ 2781539 w 7772926"/>
              <a:gd name="connsiteY514" fmla="*/ 253311 h 1420268"/>
              <a:gd name="connsiteX515" fmla="*/ 2781296 w 7772926"/>
              <a:gd name="connsiteY515" fmla="*/ 253311 h 1420268"/>
              <a:gd name="connsiteX516" fmla="*/ 2650393 w 7772926"/>
              <a:gd name="connsiteY516" fmla="*/ 284191 h 1420268"/>
              <a:gd name="connsiteX517" fmla="*/ 2438241 w 7772926"/>
              <a:gd name="connsiteY517" fmla="*/ 390226 h 1420268"/>
              <a:gd name="connsiteX518" fmla="*/ 2300209 w 7772926"/>
              <a:gd name="connsiteY518" fmla="*/ 422644 h 1420268"/>
              <a:gd name="connsiteX519" fmla="*/ 2162177 w 7772926"/>
              <a:gd name="connsiteY519" fmla="*/ 390226 h 1420268"/>
              <a:gd name="connsiteX520" fmla="*/ 1950027 w 7772926"/>
              <a:gd name="connsiteY520" fmla="*/ 284191 h 1420268"/>
              <a:gd name="connsiteX521" fmla="*/ 1688220 w 7772926"/>
              <a:gd name="connsiteY521" fmla="*/ 284191 h 1420268"/>
              <a:gd name="connsiteX522" fmla="*/ 1476069 w 7772926"/>
              <a:gd name="connsiteY522" fmla="*/ 390226 h 1420268"/>
              <a:gd name="connsiteX523" fmla="*/ 1465376 w 7772926"/>
              <a:gd name="connsiteY523" fmla="*/ 386665 h 1420268"/>
              <a:gd name="connsiteX524" fmla="*/ 1468940 w 7772926"/>
              <a:gd name="connsiteY524" fmla="*/ 375980 h 1420268"/>
              <a:gd name="connsiteX525" fmla="*/ 1681092 w 7772926"/>
              <a:gd name="connsiteY525" fmla="*/ 269945 h 1420268"/>
              <a:gd name="connsiteX526" fmla="*/ 1957155 w 7772926"/>
              <a:gd name="connsiteY526" fmla="*/ 269945 h 1420268"/>
              <a:gd name="connsiteX527" fmla="*/ 2169306 w 7772926"/>
              <a:gd name="connsiteY527" fmla="*/ 375980 h 1420268"/>
              <a:gd name="connsiteX528" fmla="*/ 2431113 w 7772926"/>
              <a:gd name="connsiteY528" fmla="*/ 375980 h 1420268"/>
              <a:gd name="connsiteX529" fmla="*/ 2643264 w 7772926"/>
              <a:gd name="connsiteY529" fmla="*/ 269945 h 1420268"/>
              <a:gd name="connsiteX530" fmla="*/ 2781296 w 7772926"/>
              <a:gd name="connsiteY530" fmla="*/ 237365 h 1420268"/>
              <a:gd name="connsiteX531" fmla="*/ 856464 w 7772926"/>
              <a:gd name="connsiteY531" fmla="*/ 237365 h 1420268"/>
              <a:gd name="connsiteX532" fmla="*/ 856707 w 7772926"/>
              <a:gd name="connsiteY532" fmla="*/ 237365 h 1420268"/>
              <a:gd name="connsiteX533" fmla="*/ 856950 w 7772926"/>
              <a:gd name="connsiteY533" fmla="*/ 237365 h 1420268"/>
              <a:gd name="connsiteX534" fmla="*/ 994981 w 7772926"/>
              <a:gd name="connsiteY534" fmla="*/ 269945 h 1420268"/>
              <a:gd name="connsiteX535" fmla="*/ 1207133 w 7772926"/>
              <a:gd name="connsiteY535" fmla="*/ 375980 h 1420268"/>
              <a:gd name="connsiteX536" fmla="*/ 1304339 w 7772926"/>
              <a:gd name="connsiteY536" fmla="*/ 404917 h 1420268"/>
              <a:gd name="connsiteX537" fmla="*/ 1311346 w 7772926"/>
              <a:gd name="connsiteY537" fmla="*/ 413740 h 1420268"/>
              <a:gd name="connsiteX538" fmla="*/ 1303448 w 7772926"/>
              <a:gd name="connsiteY538" fmla="*/ 420782 h 1420268"/>
              <a:gd name="connsiteX539" fmla="*/ 1302516 w 7772926"/>
              <a:gd name="connsiteY539" fmla="*/ 420742 h 1420268"/>
              <a:gd name="connsiteX540" fmla="*/ 1200005 w 7772926"/>
              <a:gd name="connsiteY540" fmla="*/ 390226 h 1420268"/>
              <a:gd name="connsiteX541" fmla="*/ 987854 w 7772926"/>
              <a:gd name="connsiteY541" fmla="*/ 284191 h 1420268"/>
              <a:gd name="connsiteX542" fmla="*/ 856950 w 7772926"/>
              <a:gd name="connsiteY542" fmla="*/ 253311 h 1420268"/>
              <a:gd name="connsiteX543" fmla="*/ 856707 w 7772926"/>
              <a:gd name="connsiteY543" fmla="*/ 253311 h 1420268"/>
              <a:gd name="connsiteX544" fmla="*/ 856464 w 7772926"/>
              <a:gd name="connsiteY544" fmla="*/ 253311 h 1420268"/>
              <a:gd name="connsiteX545" fmla="*/ 725561 w 7772926"/>
              <a:gd name="connsiteY545" fmla="*/ 284191 h 1420268"/>
              <a:gd name="connsiteX546" fmla="*/ 513408 w 7772926"/>
              <a:gd name="connsiteY546" fmla="*/ 390226 h 1420268"/>
              <a:gd name="connsiteX547" fmla="*/ 375377 w 7772926"/>
              <a:gd name="connsiteY547" fmla="*/ 422644 h 1420268"/>
              <a:gd name="connsiteX548" fmla="*/ 237345 w 7772926"/>
              <a:gd name="connsiteY548" fmla="*/ 390226 h 1420268"/>
              <a:gd name="connsiteX549" fmla="*/ 237386 w 7772926"/>
              <a:gd name="connsiteY549" fmla="*/ 390186 h 1420268"/>
              <a:gd name="connsiteX550" fmla="*/ 25234 w 7772926"/>
              <a:gd name="connsiteY550" fmla="*/ 284150 h 1420268"/>
              <a:gd name="connsiteX551" fmla="*/ 123 w 7772926"/>
              <a:gd name="connsiteY551" fmla="*/ 273101 h 1420268"/>
              <a:gd name="connsiteX552" fmla="*/ 123 w 7772926"/>
              <a:gd name="connsiteY552" fmla="*/ 256103 h 1420268"/>
              <a:gd name="connsiteX553" fmla="*/ 32322 w 7772926"/>
              <a:gd name="connsiteY553" fmla="*/ 269945 h 1420268"/>
              <a:gd name="connsiteX554" fmla="*/ 244474 w 7772926"/>
              <a:gd name="connsiteY554" fmla="*/ 375980 h 1420268"/>
              <a:gd name="connsiteX555" fmla="*/ 506281 w 7772926"/>
              <a:gd name="connsiteY555" fmla="*/ 375980 h 1420268"/>
              <a:gd name="connsiteX556" fmla="*/ 718432 w 7772926"/>
              <a:gd name="connsiteY556" fmla="*/ 269945 h 1420268"/>
              <a:gd name="connsiteX557" fmla="*/ 856464 w 7772926"/>
              <a:gd name="connsiteY557" fmla="*/ 237365 h 1420268"/>
              <a:gd name="connsiteX558" fmla="*/ 83 w 7772926"/>
              <a:gd name="connsiteY558" fmla="*/ 19021 h 1420268"/>
              <a:gd name="connsiteX559" fmla="*/ 30500 w 7772926"/>
              <a:gd name="connsiteY559" fmla="*/ 32134 h 1420268"/>
              <a:gd name="connsiteX560" fmla="*/ 242652 w 7772926"/>
              <a:gd name="connsiteY560" fmla="*/ 138129 h 1420268"/>
              <a:gd name="connsiteX561" fmla="*/ 508023 w 7772926"/>
              <a:gd name="connsiteY561" fmla="*/ 138129 h 1420268"/>
              <a:gd name="connsiteX562" fmla="*/ 595508 w 7772926"/>
              <a:gd name="connsiteY562" fmla="*/ 94420 h 1420268"/>
              <a:gd name="connsiteX563" fmla="*/ 600854 w 7772926"/>
              <a:gd name="connsiteY563" fmla="*/ 96200 h 1420268"/>
              <a:gd name="connsiteX564" fmla="*/ 599072 w 7772926"/>
              <a:gd name="connsiteY564" fmla="*/ 101543 h 1420268"/>
              <a:gd name="connsiteX565" fmla="*/ 511587 w 7772926"/>
              <a:gd name="connsiteY565" fmla="*/ 145252 h 1420268"/>
              <a:gd name="connsiteX566" fmla="*/ 239087 w 7772926"/>
              <a:gd name="connsiteY566" fmla="*/ 145252 h 1420268"/>
              <a:gd name="connsiteX567" fmla="*/ 26936 w 7772926"/>
              <a:gd name="connsiteY567" fmla="*/ 39257 h 1420268"/>
              <a:gd name="connsiteX568" fmla="*/ 83 w 7772926"/>
              <a:gd name="connsiteY568" fmla="*/ 27520 h 1420268"/>
              <a:gd name="connsiteX569" fmla="*/ 6631044 w 7772926"/>
              <a:gd name="connsiteY569" fmla="*/ 0 h 1420268"/>
              <a:gd name="connsiteX570" fmla="*/ 6631327 w 7772926"/>
              <a:gd name="connsiteY570" fmla="*/ 41 h 1420268"/>
              <a:gd name="connsiteX571" fmla="*/ 6631611 w 7772926"/>
              <a:gd name="connsiteY571" fmla="*/ 0 h 1420268"/>
              <a:gd name="connsiteX572" fmla="*/ 6767861 w 7772926"/>
              <a:gd name="connsiteY572" fmla="*/ 32134 h 1420268"/>
              <a:gd name="connsiteX573" fmla="*/ 6980012 w 7772926"/>
              <a:gd name="connsiteY573" fmla="*/ 138129 h 1420268"/>
              <a:gd name="connsiteX574" fmla="*/ 7245383 w 7772926"/>
              <a:gd name="connsiteY574" fmla="*/ 138129 h 1420268"/>
              <a:gd name="connsiteX575" fmla="*/ 7457535 w 7772926"/>
              <a:gd name="connsiteY575" fmla="*/ 32134 h 1420268"/>
              <a:gd name="connsiteX576" fmla="*/ 7730035 w 7772926"/>
              <a:gd name="connsiteY576" fmla="*/ 32134 h 1420268"/>
              <a:gd name="connsiteX577" fmla="*/ 7772684 w 7772926"/>
              <a:gd name="connsiteY577" fmla="*/ 53463 h 1420268"/>
              <a:gd name="connsiteX578" fmla="*/ 7772684 w 7772926"/>
              <a:gd name="connsiteY578" fmla="*/ 62367 h 1420268"/>
              <a:gd name="connsiteX579" fmla="*/ 7726470 w 7772926"/>
              <a:gd name="connsiteY579" fmla="*/ 39257 h 1420268"/>
              <a:gd name="connsiteX580" fmla="*/ 7461099 w 7772926"/>
              <a:gd name="connsiteY580" fmla="*/ 39257 h 1420268"/>
              <a:gd name="connsiteX581" fmla="*/ 7248948 w 7772926"/>
              <a:gd name="connsiteY581" fmla="*/ 145252 h 1420268"/>
              <a:gd name="connsiteX582" fmla="*/ 7112698 w 7772926"/>
              <a:gd name="connsiteY582" fmla="*/ 177225 h 1420268"/>
              <a:gd name="connsiteX583" fmla="*/ 6976448 w 7772926"/>
              <a:gd name="connsiteY583" fmla="*/ 145252 h 1420268"/>
              <a:gd name="connsiteX584" fmla="*/ 6764296 w 7772926"/>
              <a:gd name="connsiteY584" fmla="*/ 39257 h 1420268"/>
              <a:gd name="connsiteX585" fmla="*/ 6631611 w 7772926"/>
              <a:gd name="connsiteY585" fmla="*/ 7932 h 1420268"/>
              <a:gd name="connsiteX586" fmla="*/ 6631327 w 7772926"/>
              <a:gd name="connsiteY586" fmla="*/ 7892 h 1420268"/>
              <a:gd name="connsiteX587" fmla="*/ 6631044 w 7772926"/>
              <a:gd name="connsiteY587" fmla="*/ 7932 h 1420268"/>
              <a:gd name="connsiteX588" fmla="*/ 6498358 w 7772926"/>
              <a:gd name="connsiteY588" fmla="*/ 39257 h 1420268"/>
              <a:gd name="connsiteX589" fmla="*/ 6496576 w 7772926"/>
              <a:gd name="connsiteY589" fmla="*/ 39662 h 1420268"/>
              <a:gd name="connsiteX590" fmla="*/ 6493012 w 7772926"/>
              <a:gd name="connsiteY590" fmla="*/ 37477 h 1420268"/>
              <a:gd name="connsiteX591" fmla="*/ 6494794 w 7772926"/>
              <a:gd name="connsiteY591" fmla="*/ 32134 h 1420268"/>
              <a:gd name="connsiteX592" fmla="*/ 6631044 w 7772926"/>
              <a:gd name="connsiteY592" fmla="*/ 0 h 1420268"/>
              <a:gd name="connsiteX593" fmla="*/ 4706210 w 7772926"/>
              <a:gd name="connsiteY593" fmla="*/ 0 h 1420268"/>
              <a:gd name="connsiteX594" fmla="*/ 4706494 w 7772926"/>
              <a:gd name="connsiteY594" fmla="*/ 41 h 1420268"/>
              <a:gd name="connsiteX595" fmla="*/ 4706777 w 7772926"/>
              <a:gd name="connsiteY595" fmla="*/ 0 h 1420268"/>
              <a:gd name="connsiteX596" fmla="*/ 4843027 w 7772926"/>
              <a:gd name="connsiteY596" fmla="*/ 32134 h 1420268"/>
              <a:gd name="connsiteX597" fmla="*/ 5055178 w 7772926"/>
              <a:gd name="connsiteY597" fmla="*/ 138129 h 1420268"/>
              <a:gd name="connsiteX598" fmla="*/ 5320550 w 7772926"/>
              <a:gd name="connsiteY598" fmla="*/ 138129 h 1420268"/>
              <a:gd name="connsiteX599" fmla="*/ 5532701 w 7772926"/>
              <a:gd name="connsiteY599" fmla="*/ 32134 h 1420268"/>
              <a:gd name="connsiteX600" fmla="*/ 5805201 w 7772926"/>
              <a:gd name="connsiteY600" fmla="*/ 32134 h 1420268"/>
              <a:gd name="connsiteX601" fmla="*/ 6017352 w 7772926"/>
              <a:gd name="connsiteY601" fmla="*/ 138129 h 1420268"/>
              <a:gd name="connsiteX602" fmla="*/ 6282724 w 7772926"/>
              <a:gd name="connsiteY602" fmla="*/ 138129 h 1420268"/>
              <a:gd name="connsiteX603" fmla="*/ 6370208 w 7772926"/>
              <a:gd name="connsiteY603" fmla="*/ 94420 h 1420268"/>
              <a:gd name="connsiteX604" fmla="*/ 6375555 w 7772926"/>
              <a:gd name="connsiteY604" fmla="*/ 96201 h 1420268"/>
              <a:gd name="connsiteX605" fmla="*/ 6373773 w 7772926"/>
              <a:gd name="connsiteY605" fmla="*/ 101543 h 1420268"/>
              <a:gd name="connsiteX606" fmla="*/ 6286288 w 7772926"/>
              <a:gd name="connsiteY606" fmla="*/ 145252 h 1420268"/>
              <a:gd name="connsiteX607" fmla="*/ 6013788 w 7772926"/>
              <a:gd name="connsiteY607" fmla="*/ 145252 h 1420268"/>
              <a:gd name="connsiteX608" fmla="*/ 5801637 w 7772926"/>
              <a:gd name="connsiteY608" fmla="*/ 39257 h 1420268"/>
              <a:gd name="connsiteX609" fmla="*/ 5536265 w 7772926"/>
              <a:gd name="connsiteY609" fmla="*/ 39257 h 1420268"/>
              <a:gd name="connsiteX610" fmla="*/ 5324114 w 7772926"/>
              <a:gd name="connsiteY610" fmla="*/ 145252 h 1420268"/>
              <a:gd name="connsiteX611" fmla="*/ 5187864 w 7772926"/>
              <a:gd name="connsiteY611" fmla="*/ 177225 h 1420268"/>
              <a:gd name="connsiteX612" fmla="*/ 5051614 w 7772926"/>
              <a:gd name="connsiteY612" fmla="*/ 145252 h 1420268"/>
              <a:gd name="connsiteX613" fmla="*/ 4839463 w 7772926"/>
              <a:gd name="connsiteY613" fmla="*/ 39257 h 1420268"/>
              <a:gd name="connsiteX614" fmla="*/ 4706777 w 7772926"/>
              <a:gd name="connsiteY614" fmla="*/ 7932 h 1420268"/>
              <a:gd name="connsiteX615" fmla="*/ 4706494 w 7772926"/>
              <a:gd name="connsiteY615" fmla="*/ 7892 h 1420268"/>
              <a:gd name="connsiteX616" fmla="*/ 4706210 w 7772926"/>
              <a:gd name="connsiteY616" fmla="*/ 7932 h 1420268"/>
              <a:gd name="connsiteX617" fmla="*/ 4573524 w 7772926"/>
              <a:gd name="connsiteY617" fmla="*/ 39257 h 1420268"/>
              <a:gd name="connsiteX618" fmla="*/ 4571742 w 7772926"/>
              <a:gd name="connsiteY618" fmla="*/ 39662 h 1420268"/>
              <a:gd name="connsiteX619" fmla="*/ 4568178 w 7772926"/>
              <a:gd name="connsiteY619" fmla="*/ 37477 h 1420268"/>
              <a:gd name="connsiteX620" fmla="*/ 4569960 w 7772926"/>
              <a:gd name="connsiteY620" fmla="*/ 32134 h 1420268"/>
              <a:gd name="connsiteX621" fmla="*/ 4706210 w 7772926"/>
              <a:gd name="connsiteY621" fmla="*/ 0 h 1420268"/>
              <a:gd name="connsiteX622" fmla="*/ 2781296 w 7772926"/>
              <a:gd name="connsiteY622" fmla="*/ 0 h 1420268"/>
              <a:gd name="connsiteX623" fmla="*/ 2781580 w 7772926"/>
              <a:gd name="connsiteY623" fmla="*/ 41 h 1420268"/>
              <a:gd name="connsiteX624" fmla="*/ 2781863 w 7772926"/>
              <a:gd name="connsiteY624" fmla="*/ 0 h 1420268"/>
              <a:gd name="connsiteX625" fmla="*/ 2918113 w 7772926"/>
              <a:gd name="connsiteY625" fmla="*/ 32134 h 1420268"/>
              <a:gd name="connsiteX626" fmla="*/ 3130265 w 7772926"/>
              <a:gd name="connsiteY626" fmla="*/ 138129 h 1420268"/>
              <a:gd name="connsiteX627" fmla="*/ 3395636 w 7772926"/>
              <a:gd name="connsiteY627" fmla="*/ 138129 h 1420268"/>
              <a:gd name="connsiteX628" fmla="*/ 3607788 w 7772926"/>
              <a:gd name="connsiteY628" fmla="*/ 32134 h 1420268"/>
              <a:gd name="connsiteX629" fmla="*/ 3880286 w 7772926"/>
              <a:gd name="connsiteY629" fmla="*/ 32134 h 1420268"/>
              <a:gd name="connsiteX630" fmla="*/ 4092437 w 7772926"/>
              <a:gd name="connsiteY630" fmla="*/ 138129 h 1420268"/>
              <a:gd name="connsiteX631" fmla="*/ 4357809 w 7772926"/>
              <a:gd name="connsiteY631" fmla="*/ 138129 h 1420268"/>
              <a:gd name="connsiteX632" fmla="*/ 4445294 w 7772926"/>
              <a:gd name="connsiteY632" fmla="*/ 94420 h 1420268"/>
              <a:gd name="connsiteX633" fmla="*/ 4450640 w 7772926"/>
              <a:gd name="connsiteY633" fmla="*/ 96201 h 1420268"/>
              <a:gd name="connsiteX634" fmla="*/ 4448858 w 7772926"/>
              <a:gd name="connsiteY634" fmla="*/ 101543 h 1420268"/>
              <a:gd name="connsiteX635" fmla="*/ 4361373 w 7772926"/>
              <a:gd name="connsiteY635" fmla="*/ 145252 h 1420268"/>
              <a:gd name="connsiteX636" fmla="*/ 4088873 w 7772926"/>
              <a:gd name="connsiteY636" fmla="*/ 145252 h 1420268"/>
              <a:gd name="connsiteX637" fmla="*/ 3876723 w 7772926"/>
              <a:gd name="connsiteY637" fmla="*/ 39257 h 1420268"/>
              <a:gd name="connsiteX638" fmla="*/ 3611351 w 7772926"/>
              <a:gd name="connsiteY638" fmla="*/ 39257 h 1420268"/>
              <a:gd name="connsiteX639" fmla="*/ 3399200 w 7772926"/>
              <a:gd name="connsiteY639" fmla="*/ 145252 h 1420268"/>
              <a:gd name="connsiteX640" fmla="*/ 3262951 w 7772926"/>
              <a:gd name="connsiteY640" fmla="*/ 177225 h 1420268"/>
              <a:gd name="connsiteX641" fmla="*/ 3126700 w 7772926"/>
              <a:gd name="connsiteY641" fmla="*/ 145252 h 1420268"/>
              <a:gd name="connsiteX642" fmla="*/ 2914549 w 7772926"/>
              <a:gd name="connsiteY642" fmla="*/ 39257 h 1420268"/>
              <a:gd name="connsiteX643" fmla="*/ 2781863 w 7772926"/>
              <a:gd name="connsiteY643" fmla="*/ 7932 h 1420268"/>
              <a:gd name="connsiteX644" fmla="*/ 2781580 w 7772926"/>
              <a:gd name="connsiteY644" fmla="*/ 7892 h 1420268"/>
              <a:gd name="connsiteX645" fmla="*/ 2781296 w 7772926"/>
              <a:gd name="connsiteY645" fmla="*/ 7932 h 1420268"/>
              <a:gd name="connsiteX646" fmla="*/ 2648610 w 7772926"/>
              <a:gd name="connsiteY646" fmla="*/ 39257 h 1420268"/>
              <a:gd name="connsiteX647" fmla="*/ 2646828 w 7772926"/>
              <a:gd name="connsiteY647" fmla="*/ 39662 h 1420268"/>
              <a:gd name="connsiteX648" fmla="*/ 2643264 w 7772926"/>
              <a:gd name="connsiteY648" fmla="*/ 37477 h 1420268"/>
              <a:gd name="connsiteX649" fmla="*/ 2645046 w 7772926"/>
              <a:gd name="connsiteY649" fmla="*/ 32134 h 1420268"/>
              <a:gd name="connsiteX650" fmla="*/ 2781296 w 7772926"/>
              <a:gd name="connsiteY650" fmla="*/ 0 h 1420268"/>
              <a:gd name="connsiteX651" fmla="*/ 856423 w 7772926"/>
              <a:gd name="connsiteY651" fmla="*/ 0 h 1420268"/>
              <a:gd name="connsiteX652" fmla="*/ 856707 w 7772926"/>
              <a:gd name="connsiteY652" fmla="*/ 41 h 1420268"/>
              <a:gd name="connsiteX653" fmla="*/ 856989 w 7772926"/>
              <a:gd name="connsiteY653" fmla="*/ 0 h 1420268"/>
              <a:gd name="connsiteX654" fmla="*/ 993240 w 7772926"/>
              <a:gd name="connsiteY654" fmla="*/ 32134 h 1420268"/>
              <a:gd name="connsiteX655" fmla="*/ 1205391 w 7772926"/>
              <a:gd name="connsiteY655" fmla="*/ 138129 h 1420268"/>
              <a:gd name="connsiteX656" fmla="*/ 1470763 w 7772926"/>
              <a:gd name="connsiteY656" fmla="*/ 138129 h 1420268"/>
              <a:gd name="connsiteX657" fmla="*/ 1682914 w 7772926"/>
              <a:gd name="connsiteY657" fmla="*/ 32134 h 1420268"/>
              <a:gd name="connsiteX658" fmla="*/ 1955414 w 7772926"/>
              <a:gd name="connsiteY658" fmla="*/ 32134 h 1420268"/>
              <a:gd name="connsiteX659" fmla="*/ 2167564 w 7772926"/>
              <a:gd name="connsiteY659" fmla="*/ 138129 h 1420268"/>
              <a:gd name="connsiteX660" fmla="*/ 2432935 w 7772926"/>
              <a:gd name="connsiteY660" fmla="*/ 138129 h 1420268"/>
              <a:gd name="connsiteX661" fmla="*/ 2520421 w 7772926"/>
              <a:gd name="connsiteY661" fmla="*/ 94420 h 1420268"/>
              <a:gd name="connsiteX662" fmla="*/ 2525767 w 7772926"/>
              <a:gd name="connsiteY662" fmla="*/ 96201 h 1420268"/>
              <a:gd name="connsiteX663" fmla="*/ 2523985 w 7772926"/>
              <a:gd name="connsiteY663" fmla="*/ 101543 h 1420268"/>
              <a:gd name="connsiteX664" fmla="*/ 2436500 w 7772926"/>
              <a:gd name="connsiteY664" fmla="*/ 145252 h 1420268"/>
              <a:gd name="connsiteX665" fmla="*/ 2164000 w 7772926"/>
              <a:gd name="connsiteY665" fmla="*/ 145252 h 1420268"/>
              <a:gd name="connsiteX666" fmla="*/ 1951850 w 7772926"/>
              <a:gd name="connsiteY666" fmla="*/ 39257 h 1420268"/>
              <a:gd name="connsiteX667" fmla="*/ 1686478 w 7772926"/>
              <a:gd name="connsiteY667" fmla="*/ 39257 h 1420268"/>
              <a:gd name="connsiteX668" fmla="*/ 1474327 w 7772926"/>
              <a:gd name="connsiteY668" fmla="*/ 145252 h 1420268"/>
              <a:gd name="connsiteX669" fmla="*/ 1338077 w 7772926"/>
              <a:gd name="connsiteY669" fmla="*/ 177225 h 1420268"/>
              <a:gd name="connsiteX670" fmla="*/ 1201827 w 7772926"/>
              <a:gd name="connsiteY670" fmla="*/ 145252 h 1420268"/>
              <a:gd name="connsiteX671" fmla="*/ 989676 w 7772926"/>
              <a:gd name="connsiteY671" fmla="*/ 39257 h 1420268"/>
              <a:gd name="connsiteX672" fmla="*/ 856989 w 7772926"/>
              <a:gd name="connsiteY672" fmla="*/ 7932 h 1420268"/>
              <a:gd name="connsiteX673" fmla="*/ 856707 w 7772926"/>
              <a:gd name="connsiteY673" fmla="*/ 7892 h 1420268"/>
              <a:gd name="connsiteX674" fmla="*/ 856423 w 7772926"/>
              <a:gd name="connsiteY674" fmla="*/ 7932 h 1420268"/>
              <a:gd name="connsiteX675" fmla="*/ 723737 w 7772926"/>
              <a:gd name="connsiteY675" fmla="*/ 39257 h 1420268"/>
              <a:gd name="connsiteX676" fmla="*/ 721955 w 7772926"/>
              <a:gd name="connsiteY676" fmla="*/ 39662 h 1420268"/>
              <a:gd name="connsiteX677" fmla="*/ 718391 w 7772926"/>
              <a:gd name="connsiteY677" fmla="*/ 37477 h 1420268"/>
              <a:gd name="connsiteX678" fmla="*/ 720173 w 7772926"/>
              <a:gd name="connsiteY678" fmla="*/ 32134 h 1420268"/>
              <a:gd name="connsiteX679" fmla="*/ 856423 w 7772926"/>
              <a:gd name="connsiteY679" fmla="*/ 0 h 142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Lst>
            <a:rect l="l" t="t" r="r" b="b"/>
            <a:pathLst>
              <a:path w="7772926" h="1420268">
                <a:moveTo>
                  <a:pt x="856949" y="1170923"/>
                </a:moveTo>
                <a:cubicBezTo>
                  <a:pt x="909562" y="1170923"/>
                  <a:pt x="962215" y="1183388"/>
                  <a:pt x="1009278" y="1206983"/>
                </a:cubicBezTo>
                <a:lnTo>
                  <a:pt x="1221470" y="1313342"/>
                </a:lnTo>
                <a:cubicBezTo>
                  <a:pt x="1294537" y="1349969"/>
                  <a:pt x="1381738" y="1349969"/>
                  <a:pt x="1454804" y="1313342"/>
                </a:cubicBezTo>
                <a:lnTo>
                  <a:pt x="1667037" y="1206983"/>
                </a:lnTo>
                <a:cubicBezTo>
                  <a:pt x="1762420" y="1159186"/>
                  <a:pt x="1876312" y="1159186"/>
                  <a:pt x="1971695" y="1206983"/>
                </a:cubicBezTo>
                <a:lnTo>
                  <a:pt x="2183887" y="1313342"/>
                </a:lnTo>
                <a:cubicBezTo>
                  <a:pt x="2256913" y="1349969"/>
                  <a:pt x="2344154" y="1349969"/>
                  <a:pt x="2417221" y="1313342"/>
                </a:cubicBezTo>
                <a:lnTo>
                  <a:pt x="2629413" y="1206983"/>
                </a:lnTo>
                <a:cubicBezTo>
                  <a:pt x="2676436" y="1183388"/>
                  <a:pt x="2729130" y="1170923"/>
                  <a:pt x="2781742" y="1170923"/>
                </a:cubicBezTo>
                <a:cubicBezTo>
                  <a:pt x="2834355" y="1170923"/>
                  <a:pt x="2887008" y="1183388"/>
                  <a:pt x="2934072" y="1206983"/>
                </a:cubicBezTo>
                <a:lnTo>
                  <a:pt x="3146263" y="1313342"/>
                </a:lnTo>
                <a:cubicBezTo>
                  <a:pt x="3219330" y="1349969"/>
                  <a:pt x="3306531" y="1349969"/>
                  <a:pt x="3379597" y="1313342"/>
                </a:cubicBezTo>
                <a:lnTo>
                  <a:pt x="3591830" y="1206983"/>
                </a:lnTo>
                <a:cubicBezTo>
                  <a:pt x="3687212" y="1159186"/>
                  <a:pt x="3801105" y="1159186"/>
                  <a:pt x="3896487" y="1206983"/>
                </a:cubicBezTo>
                <a:lnTo>
                  <a:pt x="4108679" y="1313342"/>
                </a:lnTo>
                <a:cubicBezTo>
                  <a:pt x="4181704" y="1349969"/>
                  <a:pt x="4268947" y="1349969"/>
                  <a:pt x="4342013" y="1313342"/>
                </a:cubicBezTo>
                <a:lnTo>
                  <a:pt x="4554205" y="1206983"/>
                </a:lnTo>
                <a:cubicBezTo>
                  <a:pt x="4601228" y="1183388"/>
                  <a:pt x="4653922" y="1170923"/>
                  <a:pt x="4706534" y="1170923"/>
                </a:cubicBezTo>
                <a:cubicBezTo>
                  <a:pt x="4759147" y="1170923"/>
                  <a:pt x="4811800" y="1183388"/>
                  <a:pt x="4858864" y="1206983"/>
                </a:cubicBezTo>
                <a:lnTo>
                  <a:pt x="5071055" y="1313342"/>
                </a:lnTo>
                <a:cubicBezTo>
                  <a:pt x="5144122" y="1349969"/>
                  <a:pt x="5231323" y="1349969"/>
                  <a:pt x="5304389" y="1313342"/>
                </a:cubicBezTo>
                <a:lnTo>
                  <a:pt x="5516622" y="1206983"/>
                </a:lnTo>
                <a:cubicBezTo>
                  <a:pt x="5612004" y="1159186"/>
                  <a:pt x="5725897" y="1159186"/>
                  <a:pt x="5821280" y="1206983"/>
                </a:cubicBezTo>
                <a:lnTo>
                  <a:pt x="6033513" y="1313342"/>
                </a:lnTo>
                <a:cubicBezTo>
                  <a:pt x="6106538" y="1349969"/>
                  <a:pt x="6193780" y="1349969"/>
                  <a:pt x="6266847" y="1313342"/>
                </a:cubicBezTo>
                <a:lnTo>
                  <a:pt x="6479038" y="1206983"/>
                </a:lnTo>
                <a:cubicBezTo>
                  <a:pt x="6526062" y="1183388"/>
                  <a:pt x="6578755" y="1170923"/>
                  <a:pt x="6631368" y="1170923"/>
                </a:cubicBezTo>
                <a:cubicBezTo>
                  <a:pt x="6683980" y="1170923"/>
                  <a:pt x="6736633" y="1183388"/>
                  <a:pt x="6783697" y="1206983"/>
                </a:cubicBezTo>
                <a:lnTo>
                  <a:pt x="6995889" y="1313342"/>
                </a:lnTo>
                <a:cubicBezTo>
                  <a:pt x="7068955" y="1349969"/>
                  <a:pt x="7156156" y="1349969"/>
                  <a:pt x="7229223" y="1313342"/>
                </a:cubicBezTo>
                <a:lnTo>
                  <a:pt x="7441455" y="1206983"/>
                </a:lnTo>
                <a:lnTo>
                  <a:pt x="7441698" y="1207024"/>
                </a:lnTo>
                <a:cubicBezTo>
                  <a:pt x="7537081" y="1159227"/>
                  <a:pt x="7650974" y="1159227"/>
                  <a:pt x="7746357" y="1207024"/>
                </a:cubicBezTo>
                <a:lnTo>
                  <a:pt x="7772926" y="1220339"/>
                </a:lnTo>
                <a:lnTo>
                  <a:pt x="7772926" y="1309255"/>
                </a:lnTo>
                <a:lnTo>
                  <a:pt x="7710715" y="1278051"/>
                </a:lnTo>
                <a:cubicBezTo>
                  <a:pt x="7637689" y="1241424"/>
                  <a:pt x="7550447" y="1241424"/>
                  <a:pt x="7477381" y="1278051"/>
                </a:cubicBezTo>
                <a:lnTo>
                  <a:pt x="7265148" y="1384410"/>
                </a:lnTo>
                <a:cubicBezTo>
                  <a:pt x="7217477" y="1408329"/>
                  <a:pt x="7165148" y="1420268"/>
                  <a:pt x="7112819" y="1420268"/>
                </a:cubicBezTo>
                <a:cubicBezTo>
                  <a:pt x="7060490" y="1420268"/>
                  <a:pt x="7008202" y="1408329"/>
                  <a:pt x="6960490" y="1384410"/>
                </a:cubicBezTo>
                <a:lnTo>
                  <a:pt x="6748298" y="1278051"/>
                </a:lnTo>
                <a:cubicBezTo>
                  <a:pt x="6712251" y="1260001"/>
                  <a:pt x="6671911" y="1250449"/>
                  <a:pt x="6631610" y="1250449"/>
                </a:cubicBezTo>
                <a:cubicBezTo>
                  <a:pt x="6591311" y="1250449"/>
                  <a:pt x="6550971" y="1260001"/>
                  <a:pt x="6514923" y="1278051"/>
                </a:cubicBezTo>
                <a:lnTo>
                  <a:pt x="6302732" y="1384410"/>
                </a:lnTo>
                <a:cubicBezTo>
                  <a:pt x="6207308" y="1432207"/>
                  <a:pt x="6093415" y="1432207"/>
                  <a:pt x="5998033" y="1384410"/>
                </a:cubicBezTo>
                <a:lnTo>
                  <a:pt x="5785841" y="1278051"/>
                </a:lnTo>
                <a:cubicBezTo>
                  <a:pt x="5712815" y="1241424"/>
                  <a:pt x="5625573" y="1241424"/>
                  <a:pt x="5552507" y="1278051"/>
                </a:cubicBezTo>
                <a:lnTo>
                  <a:pt x="5340274" y="1384410"/>
                </a:lnTo>
                <a:cubicBezTo>
                  <a:pt x="5292603" y="1408329"/>
                  <a:pt x="5240274" y="1420268"/>
                  <a:pt x="5187945" y="1420268"/>
                </a:cubicBezTo>
                <a:cubicBezTo>
                  <a:pt x="5135616" y="1420268"/>
                  <a:pt x="5083328" y="1408329"/>
                  <a:pt x="5035616" y="1384410"/>
                </a:cubicBezTo>
                <a:lnTo>
                  <a:pt x="4823424" y="1278051"/>
                </a:lnTo>
                <a:cubicBezTo>
                  <a:pt x="4787377" y="1260001"/>
                  <a:pt x="4747037" y="1250449"/>
                  <a:pt x="4706737" y="1250449"/>
                </a:cubicBezTo>
                <a:cubicBezTo>
                  <a:pt x="4666437" y="1250449"/>
                  <a:pt x="4626097" y="1260001"/>
                  <a:pt x="4590050" y="1278051"/>
                </a:cubicBezTo>
                <a:lnTo>
                  <a:pt x="4377858" y="1384410"/>
                </a:lnTo>
                <a:cubicBezTo>
                  <a:pt x="4282434" y="1432207"/>
                  <a:pt x="4168541" y="1432207"/>
                  <a:pt x="4073158" y="1384410"/>
                </a:cubicBezTo>
                <a:lnTo>
                  <a:pt x="3860968" y="1278051"/>
                </a:lnTo>
                <a:cubicBezTo>
                  <a:pt x="3787941" y="1241424"/>
                  <a:pt x="3700700" y="1241424"/>
                  <a:pt x="3627634" y="1278051"/>
                </a:cubicBezTo>
                <a:lnTo>
                  <a:pt x="3415401" y="1384410"/>
                </a:lnTo>
                <a:cubicBezTo>
                  <a:pt x="3367730" y="1408329"/>
                  <a:pt x="3315401" y="1420268"/>
                  <a:pt x="3263072" y="1420268"/>
                </a:cubicBezTo>
                <a:cubicBezTo>
                  <a:pt x="3210743" y="1420268"/>
                  <a:pt x="3158454" y="1408329"/>
                  <a:pt x="3110743" y="1384410"/>
                </a:cubicBezTo>
                <a:lnTo>
                  <a:pt x="2898551" y="1278051"/>
                </a:lnTo>
                <a:cubicBezTo>
                  <a:pt x="2862504" y="1260001"/>
                  <a:pt x="2822164" y="1250449"/>
                  <a:pt x="2781864" y="1250449"/>
                </a:cubicBezTo>
                <a:cubicBezTo>
                  <a:pt x="2741564" y="1250449"/>
                  <a:pt x="2701223" y="1260001"/>
                  <a:pt x="2665176" y="1278051"/>
                </a:cubicBezTo>
                <a:lnTo>
                  <a:pt x="2452985" y="1384410"/>
                </a:lnTo>
                <a:cubicBezTo>
                  <a:pt x="2357601" y="1432207"/>
                  <a:pt x="2243709" y="1432207"/>
                  <a:pt x="2148326" y="1384410"/>
                </a:cubicBezTo>
                <a:lnTo>
                  <a:pt x="1936134" y="1278051"/>
                </a:lnTo>
                <a:cubicBezTo>
                  <a:pt x="1863108" y="1241424"/>
                  <a:pt x="1775866" y="1241424"/>
                  <a:pt x="1702800" y="1278051"/>
                </a:cubicBezTo>
                <a:lnTo>
                  <a:pt x="1490568" y="1384410"/>
                </a:lnTo>
                <a:cubicBezTo>
                  <a:pt x="1442897" y="1408329"/>
                  <a:pt x="1390568" y="1420268"/>
                  <a:pt x="1338239" y="1420268"/>
                </a:cubicBezTo>
                <a:cubicBezTo>
                  <a:pt x="1285909" y="1420268"/>
                  <a:pt x="1233621" y="1408329"/>
                  <a:pt x="1185909" y="1384410"/>
                </a:cubicBezTo>
                <a:lnTo>
                  <a:pt x="973677" y="1278051"/>
                </a:lnTo>
                <a:cubicBezTo>
                  <a:pt x="937630" y="1260001"/>
                  <a:pt x="897289" y="1250449"/>
                  <a:pt x="856990" y="1250449"/>
                </a:cubicBezTo>
                <a:cubicBezTo>
                  <a:pt x="816690" y="1250449"/>
                  <a:pt x="776349" y="1260001"/>
                  <a:pt x="740302" y="1278051"/>
                </a:cubicBezTo>
                <a:lnTo>
                  <a:pt x="528111" y="1384410"/>
                </a:lnTo>
                <a:cubicBezTo>
                  <a:pt x="432687" y="1432207"/>
                  <a:pt x="318794" y="1432207"/>
                  <a:pt x="223411" y="1384410"/>
                </a:cubicBezTo>
                <a:lnTo>
                  <a:pt x="11220" y="1278051"/>
                </a:lnTo>
                <a:cubicBezTo>
                  <a:pt x="7655" y="1276230"/>
                  <a:pt x="4010" y="1274611"/>
                  <a:pt x="365" y="1272992"/>
                </a:cubicBezTo>
                <a:lnTo>
                  <a:pt x="365" y="1187881"/>
                </a:lnTo>
                <a:cubicBezTo>
                  <a:pt x="16242" y="1193061"/>
                  <a:pt x="31795" y="1199415"/>
                  <a:pt x="46902" y="1206983"/>
                </a:cubicBezTo>
                <a:lnTo>
                  <a:pt x="259094" y="1313342"/>
                </a:lnTo>
                <a:cubicBezTo>
                  <a:pt x="332120" y="1349969"/>
                  <a:pt x="419362" y="1349969"/>
                  <a:pt x="492428" y="1313342"/>
                </a:cubicBezTo>
                <a:lnTo>
                  <a:pt x="704620" y="1206983"/>
                </a:lnTo>
                <a:cubicBezTo>
                  <a:pt x="751643" y="1183388"/>
                  <a:pt x="804337" y="1170923"/>
                  <a:pt x="856949" y="1170923"/>
                </a:cubicBezTo>
                <a:close/>
                <a:moveTo>
                  <a:pt x="856544" y="937563"/>
                </a:moveTo>
                <a:cubicBezTo>
                  <a:pt x="856584" y="937563"/>
                  <a:pt x="856584" y="937563"/>
                  <a:pt x="856625" y="937563"/>
                </a:cubicBezTo>
                <a:cubicBezTo>
                  <a:pt x="856665" y="937563"/>
                  <a:pt x="856706" y="937563"/>
                  <a:pt x="856706" y="937563"/>
                </a:cubicBezTo>
                <a:cubicBezTo>
                  <a:pt x="908103" y="937563"/>
                  <a:pt x="959541" y="949704"/>
                  <a:pt x="1005471" y="972733"/>
                </a:cubicBezTo>
                <a:lnTo>
                  <a:pt x="1217663" y="1079011"/>
                </a:lnTo>
                <a:cubicBezTo>
                  <a:pt x="1292916" y="1116731"/>
                  <a:pt x="1382831" y="1116731"/>
                  <a:pt x="1458125" y="1079011"/>
                </a:cubicBezTo>
                <a:lnTo>
                  <a:pt x="1670317" y="972733"/>
                </a:lnTo>
                <a:cubicBezTo>
                  <a:pt x="1763472" y="926069"/>
                  <a:pt x="1874692" y="926069"/>
                  <a:pt x="1967847" y="972733"/>
                </a:cubicBezTo>
                <a:lnTo>
                  <a:pt x="2180038" y="1079011"/>
                </a:lnTo>
                <a:cubicBezTo>
                  <a:pt x="2255292" y="1116731"/>
                  <a:pt x="2345207" y="1116731"/>
                  <a:pt x="2420500" y="1079011"/>
                </a:cubicBezTo>
                <a:lnTo>
                  <a:pt x="2632693" y="972733"/>
                </a:lnTo>
                <a:cubicBezTo>
                  <a:pt x="2678663" y="949704"/>
                  <a:pt x="2730101" y="937563"/>
                  <a:pt x="2781458" y="937563"/>
                </a:cubicBezTo>
                <a:cubicBezTo>
                  <a:pt x="2781499" y="937563"/>
                  <a:pt x="2781499" y="937563"/>
                  <a:pt x="2781539" y="937563"/>
                </a:cubicBezTo>
                <a:cubicBezTo>
                  <a:pt x="2781579" y="937563"/>
                  <a:pt x="2781620" y="937563"/>
                  <a:pt x="2781620" y="937563"/>
                </a:cubicBezTo>
                <a:cubicBezTo>
                  <a:pt x="2833018" y="937563"/>
                  <a:pt x="2884456" y="949704"/>
                  <a:pt x="2930385" y="972733"/>
                </a:cubicBezTo>
                <a:lnTo>
                  <a:pt x="3142577" y="1079011"/>
                </a:lnTo>
                <a:cubicBezTo>
                  <a:pt x="3217831" y="1116731"/>
                  <a:pt x="3307746" y="1116731"/>
                  <a:pt x="3383039" y="1079011"/>
                </a:cubicBezTo>
                <a:lnTo>
                  <a:pt x="3595231" y="972733"/>
                </a:lnTo>
                <a:cubicBezTo>
                  <a:pt x="3688387" y="926069"/>
                  <a:pt x="3799606" y="926069"/>
                  <a:pt x="3892760" y="972733"/>
                </a:cubicBezTo>
                <a:lnTo>
                  <a:pt x="4104952" y="1079011"/>
                </a:lnTo>
                <a:cubicBezTo>
                  <a:pt x="4180246" y="1116731"/>
                  <a:pt x="4270121" y="1116731"/>
                  <a:pt x="4345415" y="1079011"/>
                </a:cubicBezTo>
                <a:lnTo>
                  <a:pt x="4557607" y="972733"/>
                </a:lnTo>
                <a:cubicBezTo>
                  <a:pt x="4603577" y="949704"/>
                  <a:pt x="4655015" y="937563"/>
                  <a:pt x="4706372" y="937563"/>
                </a:cubicBezTo>
                <a:cubicBezTo>
                  <a:pt x="4706412" y="937563"/>
                  <a:pt x="4706412" y="937563"/>
                  <a:pt x="4706453" y="937563"/>
                </a:cubicBezTo>
                <a:cubicBezTo>
                  <a:pt x="4706493" y="937563"/>
                  <a:pt x="4706534" y="937563"/>
                  <a:pt x="4706534" y="937563"/>
                </a:cubicBezTo>
                <a:cubicBezTo>
                  <a:pt x="4757931" y="937563"/>
                  <a:pt x="4809369" y="949704"/>
                  <a:pt x="4855299" y="972733"/>
                </a:cubicBezTo>
                <a:lnTo>
                  <a:pt x="5067491" y="1079011"/>
                </a:lnTo>
                <a:cubicBezTo>
                  <a:pt x="5142744" y="1116731"/>
                  <a:pt x="5232659" y="1116731"/>
                  <a:pt x="5307953" y="1079011"/>
                </a:cubicBezTo>
                <a:lnTo>
                  <a:pt x="5520145" y="972733"/>
                </a:lnTo>
                <a:cubicBezTo>
                  <a:pt x="5613300" y="926069"/>
                  <a:pt x="5724520" y="926069"/>
                  <a:pt x="5817675" y="972733"/>
                </a:cubicBezTo>
                <a:lnTo>
                  <a:pt x="6029867" y="1079011"/>
                </a:lnTo>
                <a:cubicBezTo>
                  <a:pt x="6105161" y="1116731"/>
                  <a:pt x="6195036" y="1116731"/>
                  <a:pt x="6270329" y="1079011"/>
                </a:cubicBezTo>
                <a:lnTo>
                  <a:pt x="6482521" y="972733"/>
                </a:lnTo>
                <a:cubicBezTo>
                  <a:pt x="6528491" y="949704"/>
                  <a:pt x="6579929" y="937563"/>
                  <a:pt x="6631286" y="937563"/>
                </a:cubicBezTo>
                <a:cubicBezTo>
                  <a:pt x="6631327" y="937563"/>
                  <a:pt x="6631327" y="937563"/>
                  <a:pt x="6631367" y="937563"/>
                </a:cubicBezTo>
                <a:cubicBezTo>
                  <a:pt x="6631408" y="937563"/>
                  <a:pt x="6631448" y="937563"/>
                  <a:pt x="6631448" y="937563"/>
                </a:cubicBezTo>
                <a:cubicBezTo>
                  <a:pt x="6682846" y="937563"/>
                  <a:pt x="6734284" y="949704"/>
                  <a:pt x="6780213" y="972733"/>
                </a:cubicBezTo>
                <a:lnTo>
                  <a:pt x="6992405" y="1079011"/>
                </a:lnTo>
                <a:cubicBezTo>
                  <a:pt x="7067699" y="1116731"/>
                  <a:pt x="7157574" y="1116731"/>
                  <a:pt x="7232868" y="1079011"/>
                </a:cubicBezTo>
                <a:lnTo>
                  <a:pt x="7445059" y="972733"/>
                </a:lnTo>
                <a:lnTo>
                  <a:pt x="7445221" y="972692"/>
                </a:lnTo>
                <a:cubicBezTo>
                  <a:pt x="7538377" y="926029"/>
                  <a:pt x="7649596" y="926029"/>
                  <a:pt x="7742752" y="972692"/>
                </a:cubicBezTo>
                <a:lnTo>
                  <a:pt x="7772885" y="987788"/>
                </a:lnTo>
                <a:lnTo>
                  <a:pt x="7772885" y="1058937"/>
                </a:lnTo>
                <a:lnTo>
                  <a:pt x="7714238" y="1029555"/>
                </a:lnTo>
                <a:cubicBezTo>
                  <a:pt x="7638985" y="991835"/>
                  <a:pt x="7549069" y="991835"/>
                  <a:pt x="7473775" y="1029555"/>
                </a:cubicBezTo>
                <a:lnTo>
                  <a:pt x="7261584" y="1135833"/>
                </a:lnTo>
                <a:cubicBezTo>
                  <a:pt x="7168428" y="1182497"/>
                  <a:pt x="7057209" y="1182497"/>
                  <a:pt x="6964054" y="1135833"/>
                </a:cubicBezTo>
                <a:lnTo>
                  <a:pt x="6751862" y="1029555"/>
                </a:lnTo>
                <a:cubicBezTo>
                  <a:pt x="6714721" y="1010938"/>
                  <a:pt x="6673125" y="1001103"/>
                  <a:pt x="6631610" y="1001103"/>
                </a:cubicBezTo>
                <a:cubicBezTo>
                  <a:pt x="6631570" y="1001103"/>
                  <a:pt x="6631570" y="1001103"/>
                  <a:pt x="6631529" y="1001103"/>
                </a:cubicBezTo>
                <a:cubicBezTo>
                  <a:pt x="6631489" y="1001103"/>
                  <a:pt x="6631448" y="1001103"/>
                  <a:pt x="6631448" y="1001103"/>
                </a:cubicBezTo>
                <a:cubicBezTo>
                  <a:pt x="6589933" y="1001103"/>
                  <a:pt x="6548337" y="1010938"/>
                  <a:pt x="6511197" y="1029555"/>
                </a:cubicBezTo>
                <a:lnTo>
                  <a:pt x="6299005" y="1135833"/>
                </a:lnTo>
                <a:cubicBezTo>
                  <a:pt x="6252427" y="1159185"/>
                  <a:pt x="6201354" y="1170841"/>
                  <a:pt x="6150240" y="1170841"/>
                </a:cubicBezTo>
                <a:cubicBezTo>
                  <a:pt x="6099126" y="1170841"/>
                  <a:pt x="6048052" y="1159145"/>
                  <a:pt x="6001475" y="1135833"/>
                </a:cubicBezTo>
                <a:lnTo>
                  <a:pt x="5789283" y="1029555"/>
                </a:lnTo>
                <a:cubicBezTo>
                  <a:pt x="5713989" y="991835"/>
                  <a:pt x="5624114" y="991835"/>
                  <a:pt x="5548820" y="1029555"/>
                </a:cubicBezTo>
                <a:lnTo>
                  <a:pt x="5336629" y="1135833"/>
                </a:lnTo>
                <a:cubicBezTo>
                  <a:pt x="5243473" y="1182497"/>
                  <a:pt x="5132254" y="1182497"/>
                  <a:pt x="5039099" y="1135833"/>
                </a:cubicBezTo>
                <a:lnTo>
                  <a:pt x="4826907" y="1029555"/>
                </a:lnTo>
                <a:cubicBezTo>
                  <a:pt x="4789766" y="1010938"/>
                  <a:pt x="4748170" y="1001103"/>
                  <a:pt x="4706655" y="1001103"/>
                </a:cubicBezTo>
                <a:cubicBezTo>
                  <a:pt x="4706615" y="1001103"/>
                  <a:pt x="4706615" y="1001103"/>
                  <a:pt x="4706574" y="1001103"/>
                </a:cubicBezTo>
                <a:cubicBezTo>
                  <a:pt x="4706534" y="1001103"/>
                  <a:pt x="4706493" y="1001103"/>
                  <a:pt x="4706493" y="1001103"/>
                </a:cubicBezTo>
                <a:cubicBezTo>
                  <a:pt x="4664938" y="1001103"/>
                  <a:pt x="4623382" y="1010938"/>
                  <a:pt x="4586242" y="1029555"/>
                </a:cubicBezTo>
                <a:lnTo>
                  <a:pt x="4374050" y="1135833"/>
                </a:lnTo>
                <a:cubicBezTo>
                  <a:pt x="4327473" y="1159185"/>
                  <a:pt x="4276399" y="1170841"/>
                  <a:pt x="4225285" y="1170841"/>
                </a:cubicBezTo>
                <a:cubicBezTo>
                  <a:pt x="4174171" y="1170841"/>
                  <a:pt x="4123097" y="1159145"/>
                  <a:pt x="4076520" y="1135833"/>
                </a:cubicBezTo>
                <a:lnTo>
                  <a:pt x="3864329" y="1029555"/>
                </a:lnTo>
                <a:cubicBezTo>
                  <a:pt x="3789035" y="991835"/>
                  <a:pt x="3699160" y="991835"/>
                  <a:pt x="3623867" y="1029555"/>
                </a:cubicBezTo>
                <a:lnTo>
                  <a:pt x="3411675" y="1135833"/>
                </a:lnTo>
                <a:cubicBezTo>
                  <a:pt x="3318519" y="1182497"/>
                  <a:pt x="3207300" y="1182497"/>
                  <a:pt x="3114144" y="1135833"/>
                </a:cubicBezTo>
                <a:lnTo>
                  <a:pt x="2901953" y="1029555"/>
                </a:lnTo>
                <a:cubicBezTo>
                  <a:pt x="2864812" y="1010938"/>
                  <a:pt x="2823216" y="1001103"/>
                  <a:pt x="2781701" y="1001103"/>
                </a:cubicBezTo>
                <a:cubicBezTo>
                  <a:pt x="2781661" y="1001103"/>
                  <a:pt x="2781661" y="1001103"/>
                  <a:pt x="2781620" y="1001103"/>
                </a:cubicBezTo>
                <a:cubicBezTo>
                  <a:pt x="2781579" y="1001103"/>
                  <a:pt x="2781539" y="1001103"/>
                  <a:pt x="2781539" y="1001103"/>
                </a:cubicBezTo>
                <a:cubicBezTo>
                  <a:pt x="2739983" y="1001103"/>
                  <a:pt x="2698428" y="1010938"/>
                  <a:pt x="2661287" y="1029555"/>
                </a:cubicBezTo>
                <a:lnTo>
                  <a:pt x="2449096" y="1135833"/>
                </a:lnTo>
                <a:cubicBezTo>
                  <a:pt x="2402518" y="1159185"/>
                  <a:pt x="2351445" y="1170841"/>
                  <a:pt x="2300331" y="1170841"/>
                </a:cubicBezTo>
                <a:cubicBezTo>
                  <a:pt x="2249216" y="1170841"/>
                  <a:pt x="2198142" y="1159145"/>
                  <a:pt x="2151566" y="1135833"/>
                </a:cubicBezTo>
                <a:lnTo>
                  <a:pt x="1939374" y="1029555"/>
                </a:lnTo>
                <a:cubicBezTo>
                  <a:pt x="1864080" y="991835"/>
                  <a:pt x="1774205" y="991835"/>
                  <a:pt x="1698911" y="1029555"/>
                </a:cubicBezTo>
                <a:lnTo>
                  <a:pt x="1486720" y="1135833"/>
                </a:lnTo>
                <a:cubicBezTo>
                  <a:pt x="1393564" y="1182497"/>
                  <a:pt x="1282345" y="1182497"/>
                  <a:pt x="1189189" y="1135833"/>
                </a:cubicBezTo>
                <a:lnTo>
                  <a:pt x="976998" y="1029555"/>
                </a:lnTo>
                <a:cubicBezTo>
                  <a:pt x="939857" y="1010938"/>
                  <a:pt x="898261" y="1001103"/>
                  <a:pt x="856746" y="1001103"/>
                </a:cubicBezTo>
                <a:cubicBezTo>
                  <a:pt x="856706" y="1001103"/>
                  <a:pt x="856706" y="1001103"/>
                  <a:pt x="856665" y="1001103"/>
                </a:cubicBezTo>
                <a:cubicBezTo>
                  <a:pt x="856625" y="1001103"/>
                  <a:pt x="856584" y="1001103"/>
                  <a:pt x="856584" y="1001103"/>
                </a:cubicBezTo>
                <a:cubicBezTo>
                  <a:pt x="815069" y="1001103"/>
                  <a:pt x="773473" y="1010938"/>
                  <a:pt x="736333" y="1029555"/>
                </a:cubicBezTo>
                <a:lnTo>
                  <a:pt x="524141" y="1135833"/>
                </a:lnTo>
                <a:cubicBezTo>
                  <a:pt x="477563" y="1159185"/>
                  <a:pt x="426490" y="1170841"/>
                  <a:pt x="375376" y="1170841"/>
                </a:cubicBezTo>
                <a:cubicBezTo>
                  <a:pt x="324262" y="1170841"/>
                  <a:pt x="273188" y="1159145"/>
                  <a:pt x="226611" y="1135833"/>
                </a:cubicBezTo>
                <a:lnTo>
                  <a:pt x="14419" y="1029555"/>
                </a:lnTo>
                <a:cubicBezTo>
                  <a:pt x="9680" y="1027167"/>
                  <a:pt x="4860" y="1024941"/>
                  <a:pt x="0" y="1022877"/>
                </a:cubicBezTo>
                <a:lnTo>
                  <a:pt x="0" y="954925"/>
                </a:lnTo>
                <a:cubicBezTo>
                  <a:pt x="14621" y="959822"/>
                  <a:pt x="29000" y="965731"/>
                  <a:pt x="42932" y="972733"/>
                </a:cubicBezTo>
                <a:lnTo>
                  <a:pt x="255124" y="1079011"/>
                </a:lnTo>
                <a:cubicBezTo>
                  <a:pt x="330418" y="1116731"/>
                  <a:pt x="420293" y="1116731"/>
                  <a:pt x="495587" y="1079011"/>
                </a:cubicBezTo>
                <a:lnTo>
                  <a:pt x="707778" y="972733"/>
                </a:lnTo>
                <a:cubicBezTo>
                  <a:pt x="753749" y="949704"/>
                  <a:pt x="805187" y="937563"/>
                  <a:pt x="856544" y="937563"/>
                </a:cubicBezTo>
                <a:close/>
                <a:moveTo>
                  <a:pt x="7593824" y="712299"/>
                </a:moveTo>
                <a:cubicBezTo>
                  <a:pt x="7642457" y="712299"/>
                  <a:pt x="7691091" y="723389"/>
                  <a:pt x="7735420" y="745567"/>
                </a:cubicBezTo>
                <a:lnTo>
                  <a:pt x="7772723" y="764224"/>
                </a:lnTo>
                <a:lnTo>
                  <a:pt x="7772723" y="799798"/>
                </a:lnTo>
                <a:lnTo>
                  <a:pt x="7721163" y="774018"/>
                </a:lnTo>
                <a:cubicBezTo>
                  <a:pt x="7641415" y="734113"/>
                  <a:pt x="7546193" y="734113"/>
                  <a:pt x="7466444" y="774018"/>
                </a:cubicBezTo>
                <a:lnTo>
                  <a:pt x="7420515" y="797006"/>
                </a:lnTo>
                <a:cubicBezTo>
                  <a:pt x="7412657" y="800932"/>
                  <a:pt x="7403099" y="797775"/>
                  <a:pt x="7399170" y="789923"/>
                </a:cubicBezTo>
                <a:cubicBezTo>
                  <a:pt x="7395201" y="782072"/>
                  <a:pt x="7398400" y="772521"/>
                  <a:pt x="7406258" y="768595"/>
                </a:cubicBezTo>
                <a:lnTo>
                  <a:pt x="7452188" y="745607"/>
                </a:lnTo>
                <a:lnTo>
                  <a:pt x="7452228" y="745567"/>
                </a:lnTo>
                <a:cubicBezTo>
                  <a:pt x="7496558" y="723389"/>
                  <a:pt x="7545191" y="712299"/>
                  <a:pt x="7593824" y="712299"/>
                </a:cubicBezTo>
                <a:close/>
                <a:moveTo>
                  <a:pt x="856424" y="712218"/>
                </a:moveTo>
                <a:cubicBezTo>
                  <a:pt x="856505" y="712218"/>
                  <a:pt x="856544" y="712218"/>
                  <a:pt x="856626" y="712218"/>
                </a:cubicBezTo>
                <a:cubicBezTo>
                  <a:pt x="856707" y="712218"/>
                  <a:pt x="856748" y="712218"/>
                  <a:pt x="856829" y="712218"/>
                </a:cubicBezTo>
                <a:cubicBezTo>
                  <a:pt x="905715" y="712218"/>
                  <a:pt x="954682" y="723753"/>
                  <a:pt x="998425" y="745648"/>
                </a:cubicBezTo>
                <a:lnTo>
                  <a:pt x="1210576" y="851764"/>
                </a:lnTo>
                <a:cubicBezTo>
                  <a:pt x="1290325" y="891669"/>
                  <a:pt x="1385545" y="891669"/>
                  <a:pt x="1465295" y="851764"/>
                </a:cubicBezTo>
                <a:cubicBezTo>
                  <a:pt x="1473153" y="847838"/>
                  <a:pt x="1482711" y="850995"/>
                  <a:pt x="1486640" y="858847"/>
                </a:cubicBezTo>
                <a:cubicBezTo>
                  <a:pt x="1490609" y="866698"/>
                  <a:pt x="1487410" y="876249"/>
                  <a:pt x="1479552" y="880175"/>
                </a:cubicBezTo>
                <a:cubicBezTo>
                  <a:pt x="1435243" y="902354"/>
                  <a:pt x="1386599" y="913443"/>
                  <a:pt x="1337956" y="913443"/>
                </a:cubicBezTo>
                <a:cubicBezTo>
                  <a:pt x="1289312" y="913443"/>
                  <a:pt x="1240710" y="902354"/>
                  <a:pt x="1196360" y="880175"/>
                </a:cubicBezTo>
                <a:lnTo>
                  <a:pt x="984207" y="774059"/>
                </a:lnTo>
                <a:cubicBezTo>
                  <a:pt x="944881" y="754390"/>
                  <a:pt x="900855" y="743988"/>
                  <a:pt x="856869" y="743988"/>
                </a:cubicBezTo>
                <a:cubicBezTo>
                  <a:pt x="856788" y="743988"/>
                  <a:pt x="856748" y="743988"/>
                  <a:pt x="856667" y="743988"/>
                </a:cubicBezTo>
                <a:cubicBezTo>
                  <a:pt x="856586" y="743988"/>
                  <a:pt x="856544" y="743988"/>
                  <a:pt x="856464" y="743988"/>
                </a:cubicBezTo>
                <a:cubicBezTo>
                  <a:pt x="812519" y="743988"/>
                  <a:pt x="768453" y="754390"/>
                  <a:pt x="729125" y="774059"/>
                </a:cubicBezTo>
                <a:lnTo>
                  <a:pt x="516973" y="880175"/>
                </a:lnTo>
                <a:cubicBezTo>
                  <a:pt x="472664" y="902354"/>
                  <a:pt x="424021" y="913443"/>
                  <a:pt x="375377" y="913443"/>
                </a:cubicBezTo>
                <a:cubicBezTo>
                  <a:pt x="326734" y="913443"/>
                  <a:pt x="278131" y="902354"/>
                  <a:pt x="233780" y="880175"/>
                </a:cubicBezTo>
                <a:lnTo>
                  <a:pt x="233741" y="880175"/>
                </a:lnTo>
                <a:lnTo>
                  <a:pt x="21589" y="774059"/>
                </a:lnTo>
                <a:cubicBezTo>
                  <a:pt x="14501" y="770538"/>
                  <a:pt x="7332" y="767340"/>
                  <a:pt x="42" y="764426"/>
                </a:cubicBezTo>
                <a:lnTo>
                  <a:pt x="42" y="730471"/>
                </a:lnTo>
                <a:cubicBezTo>
                  <a:pt x="12193" y="734761"/>
                  <a:pt x="24141" y="739820"/>
                  <a:pt x="35806" y="745648"/>
                </a:cubicBezTo>
                <a:lnTo>
                  <a:pt x="247957" y="851764"/>
                </a:lnTo>
                <a:cubicBezTo>
                  <a:pt x="327706" y="891669"/>
                  <a:pt x="422927" y="891669"/>
                  <a:pt x="502676" y="851764"/>
                </a:cubicBezTo>
                <a:lnTo>
                  <a:pt x="714827" y="745648"/>
                </a:lnTo>
                <a:cubicBezTo>
                  <a:pt x="758570" y="723793"/>
                  <a:pt x="807537" y="712218"/>
                  <a:pt x="856424" y="712218"/>
                </a:cubicBezTo>
                <a:close/>
                <a:moveTo>
                  <a:pt x="6631044" y="712177"/>
                </a:moveTo>
                <a:cubicBezTo>
                  <a:pt x="6631125" y="712177"/>
                  <a:pt x="6631165" y="712177"/>
                  <a:pt x="6631246" y="712177"/>
                </a:cubicBezTo>
                <a:cubicBezTo>
                  <a:pt x="6631327" y="712177"/>
                  <a:pt x="6631368" y="712177"/>
                  <a:pt x="6631449" y="712177"/>
                </a:cubicBezTo>
                <a:cubicBezTo>
                  <a:pt x="6680335" y="712177"/>
                  <a:pt x="6729302" y="723712"/>
                  <a:pt x="6773045" y="745607"/>
                </a:cubicBezTo>
                <a:lnTo>
                  <a:pt x="6985196" y="851723"/>
                </a:lnTo>
                <a:cubicBezTo>
                  <a:pt x="7064946" y="891628"/>
                  <a:pt x="7160166" y="891628"/>
                  <a:pt x="7239916" y="851723"/>
                </a:cubicBezTo>
                <a:cubicBezTo>
                  <a:pt x="7247773" y="847797"/>
                  <a:pt x="7257332" y="850954"/>
                  <a:pt x="7261260" y="858806"/>
                </a:cubicBezTo>
                <a:cubicBezTo>
                  <a:pt x="7265230" y="866657"/>
                  <a:pt x="7262030" y="876208"/>
                  <a:pt x="7254173" y="880134"/>
                </a:cubicBezTo>
                <a:cubicBezTo>
                  <a:pt x="7209822" y="902313"/>
                  <a:pt x="7161219" y="913402"/>
                  <a:pt x="7112576" y="913402"/>
                </a:cubicBezTo>
                <a:cubicBezTo>
                  <a:pt x="7063933" y="913402"/>
                  <a:pt x="7015330" y="902313"/>
                  <a:pt x="6970980" y="880134"/>
                </a:cubicBezTo>
                <a:lnTo>
                  <a:pt x="6758829" y="774018"/>
                </a:lnTo>
                <a:cubicBezTo>
                  <a:pt x="6719501" y="754349"/>
                  <a:pt x="6675475" y="743947"/>
                  <a:pt x="6631490" y="743947"/>
                </a:cubicBezTo>
                <a:cubicBezTo>
                  <a:pt x="6631408" y="743947"/>
                  <a:pt x="6631368" y="743947"/>
                  <a:pt x="6631287" y="743947"/>
                </a:cubicBezTo>
                <a:cubicBezTo>
                  <a:pt x="6631206" y="743947"/>
                  <a:pt x="6631165" y="743947"/>
                  <a:pt x="6631084" y="743947"/>
                </a:cubicBezTo>
                <a:cubicBezTo>
                  <a:pt x="6587139" y="743947"/>
                  <a:pt x="6543073" y="754349"/>
                  <a:pt x="6503745" y="774018"/>
                </a:cubicBezTo>
                <a:lnTo>
                  <a:pt x="6291594" y="880134"/>
                </a:lnTo>
                <a:cubicBezTo>
                  <a:pt x="6247284" y="902313"/>
                  <a:pt x="6198641" y="913402"/>
                  <a:pt x="6149998" y="913402"/>
                </a:cubicBezTo>
                <a:cubicBezTo>
                  <a:pt x="6101354" y="913402"/>
                  <a:pt x="6052751" y="902313"/>
                  <a:pt x="6008401" y="880134"/>
                </a:cubicBezTo>
                <a:lnTo>
                  <a:pt x="5796250" y="774018"/>
                </a:lnTo>
                <a:cubicBezTo>
                  <a:pt x="5716501" y="734113"/>
                  <a:pt x="5621280" y="734153"/>
                  <a:pt x="5541531" y="774018"/>
                </a:cubicBezTo>
                <a:lnTo>
                  <a:pt x="5495601" y="797005"/>
                </a:lnTo>
                <a:lnTo>
                  <a:pt x="5495560" y="797005"/>
                </a:lnTo>
                <a:cubicBezTo>
                  <a:pt x="5487703" y="800931"/>
                  <a:pt x="5478145" y="797774"/>
                  <a:pt x="5474216" y="789923"/>
                </a:cubicBezTo>
                <a:cubicBezTo>
                  <a:pt x="5470246" y="782071"/>
                  <a:pt x="5473446" y="772520"/>
                  <a:pt x="5481304" y="768594"/>
                </a:cubicBezTo>
                <a:lnTo>
                  <a:pt x="5527233" y="745607"/>
                </a:lnTo>
                <a:cubicBezTo>
                  <a:pt x="5615893" y="701250"/>
                  <a:pt x="5721766" y="701250"/>
                  <a:pt x="5810426" y="745607"/>
                </a:cubicBezTo>
                <a:lnTo>
                  <a:pt x="6022577" y="851723"/>
                </a:lnTo>
                <a:cubicBezTo>
                  <a:pt x="6102326" y="891628"/>
                  <a:pt x="6197547" y="891628"/>
                  <a:pt x="6277296" y="851723"/>
                </a:cubicBezTo>
                <a:lnTo>
                  <a:pt x="6489447" y="745607"/>
                </a:lnTo>
                <a:cubicBezTo>
                  <a:pt x="6533190" y="723752"/>
                  <a:pt x="6582157" y="712177"/>
                  <a:pt x="6631044" y="712177"/>
                </a:cubicBezTo>
                <a:close/>
                <a:moveTo>
                  <a:pt x="4706129" y="712177"/>
                </a:moveTo>
                <a:cubicBezTo>
                  <a:pt x="4706210" y="712177"/>
                  <a:pt x="4706250" y="712177"/>
                  <a:pt x="4706331" y="712177"/>
                </a:cubicBezTo>
                <a:cubicBezTo>
                  <a:pt x="4706412" y="712177"/>
                  <a:pt x="4706453" y="712177"/>
                  <a:pt x="4706534" y="712177"/>
                </a:cubicBezTo>
                <a:cubicBezTo>
                  <a:pt x="4755420" y="712177"/>
                  <a:pt x="4804388" y="723712"/>
                  <a:pt x="4848130" y="745607"/>
                </a:cubicBezTo>
                <a:lnTo>
                  <a:pt x="5060322" y="851723"/>
                </a:lnTo>
                <a:cubicBezTo>
                  <a:pt x="5140071" y="891628"/>
                  <a:pt x="5235292" y="891628"/>
                  <a:pt x="5315041" y="851723"/>
                </a:cubicBezTo>
                <a:cubicBezTo>
                  <a:pt x="5322898" y="847797"/>
                  <a:pt x="5332457" y="850954"/>
                  <a:pt x="5336386" y="858806"/>
                </a:cubicBezTo>
                <a:cubicBezTo>
                  <a:pt x="5340355" y="866657"/>
                  <a:pt x="5337155" y="876208"/>
                  <a:pt x="5329298" y="880134"/>
                </a:cubicBezTo>
                <a:cubicBezTo>
                  <a:pt x="5284988" y="902313"/>
                  <a:pt x="5236345" y="913402"/>
                  <a:pt x="5187702" y="913402"/>
                </a:cubicBezTo>
                <a:cubicBezTo>
                  <a:pt x="5139059" y="913402"/>
                  <a:pt x="5090456" y="902313"/>
                  <a:pt x="5046105" y="880134"/>
                </a:cubicBezTo>
                <a:lnTo>
                  <a:pt x="4833954" y="774018"/>
                </a:lnTo>
                <a:cubicBezTo>
                  <a:pt x="4794627" y="754349"/>
                  <a:pt x="4750601" y="743947"/>
                  <a:pt x="4706615" y="743947"/>
                </a:cubicBezTo>
                <a:cubicBezTo>
                  <a:pt x="4706534" y="743947"/>
                  <a:pt x="4706493" y="743947"/>
                  <a:pt x="4706412" y="743947"/>
                </a:cubicBezTo>
                <a:cubicBezTo>
                  <a:pt x="4706331" y="743947"/>
                  <a:pt x="4706291" y="743947"/>
                  <a:pt x="4706210" y="743947"/>
                </a:cubicBezTo>
                <a:cubicBezTo>
                  <a:pt x="4662265" y="743947"/>
                  <a:pt x="4618198" y="754349"/>
                  <a:pt x="4578870" y="774018"/>
                </a:cubicBezTo>
                <a:lnTo>
                  <a:pt x="4366719" y="880134"/>
                </a:lnTo>
                <a:cubicBezTo>
                  <a:pt x="4322410" y="902313"/>
                  <a:pt x="4273766" y="913402"/>
                  <a:pt x="4225123" y="913402"/>
                </a:cubicBezTo>
                <a:cubicBezTo>
                  <a:pt x="4176480" y="913402"/>
                  <a:pt x="4127877" y="902313"/>
                  <a:pt x="4083527" y="880134"/>
                </a:cubicBezTo>
                <a:lnTo>
                  <a:pt x="3871377" y="774018"/>
                </a:lnTo>
                <a:cubicBezTo>
                  <a:pt x="3791627" y="734153"/>
                  <a:pt x="3696405" y="734153"/>
                  <a:pt x="3616657" y="774018"/>
                </a:cubicBezTo>
                <a:lnTo>
                  <a:pt x="3570729" y="797005"/>
                </a:lnTo>
                <a:lnTo>
                  <a:pt x="3570647" y="797005"/>
                </a:lnTo>
                <a:cubicBezTo>
                  <a:pt x="3562789" y="800931"/>
                  <a:pt x="3553231" y="797774"/>
                  <a:pt x="3549302" y="789923"/>
                </a:cubicBezTo>
                <a:cubicBezTo>
                  <a:pt x="3545334" y="782071"/>
                  <a:pt x="3548532" y="772520"/>
                  <a:pt x="3556390" y="768594"/>
                </a:cubicBezTo>
                <a:lnTo>
                  <a:pt x="3602319" y="745607"/>
                </a:lnTo>
                <a:cubicBezTo>
                  <a:pt x="3690979" y="701250"/>
                  <a:pt x="3796851" y="701250"/>
                  <a:pt x="3885512" y="745607"/>
                </a:cubicBezTo>
                <a:lnTo>
                  <a:pt x="4097662" y="851723"/>
                </a:lnTo>
                <a:cubicBezTo>
                  <a:pt x="4177411" y="891628"/>
                  <a:pt x="4272632" y="891628"/>
                  <a:pt x="4352381" y="851723"/>
                </a:cubicBezTo>
                <a:lnTo>
                  <a:pt x="4564532" y="745607"/>
                </a:lnTo>
                <a:cubicBezTo>
                  <a:pt x="4608275" y="723752"/>
                  <a:pt x="4657242" y="712177"/>
                  <a:pt x="4706129" y="712177"/>
                </a:cubicBezTo>
                <a:close/>
                <a:moveTo>
                  <a:pt x="2781297" y="712177"/>
                </a:moveTo>
                <a:cubicBezTo>
                  <a:pt x="2781378" y="712177"/>
                  <a:pt x="2781418" y="712177"/>
                  <a:pt x="2781499" y="712177"/>
                </a:cubicBezTo>
                <a:cubicBezTo>
                  <a:pt x="2781580" y="712177"/>
                  <a:pt x="2781621" y="712177"/>
                  <a:pt x="2781702" y="712177"/>
                </a:cubicBezTo>
                <a:cubicBezTo>
                  <a:pt x="2830588" y="712177"/>
                  <a:pt x="2879556" y="723712"/>
                  <a:pt x="2923298" y="745607"/>
                </a:cubicBezTo>
                <a:lnTo>
                  <a:pt x="3135449" y="851723"/>
                </a:lnTo>
                <a:cubicBezTo>
                  <a:pt x="3215198" y="891628"/>
                  <a:pt x="3310420" y="891628"/>
                  <a:pt x="3390169" y="851723"/>
                </a:cubicBezTo>
                <a:cubicBezTo>
                  <a:pt x="3398026" y="847797"/>
                  <a:pt x="3407585" y="850954"/>
                  <a:pt x="3411513" y="858806"/>
                </a:cubicBezTo>
                <a:cubicBezTo>
                  <a:pt x="3415483" y="866657"/>
                  <a:pt x="3412283" y="876208"/>
                  <a:pt x="3404426" y="880134"/>
                </a:cubicBezTo>
                <a:cubicBezTo>
                  <a:pt x="3360116" y="902313"/>
                  <a:pt x="3311473" y="913402"/>
                  <a:pt x="3262829" y="913402"/>
                </a:cubicBezTo>
                <a:cubicBezTo>
                  <a:pt x="3214186" y="913402"/>
                  <a:pt x="3165583" y="902313"/>
                  <a:pt x="3121233" y="880134"/>
                </a:cubicBezTo>
                <a:lnTo>
                  <a:pt x="2909082" y="774018"/>
                </a:lnTo>
                <a:cubicBezTo>
                  <a:pt x="2869754" y="754349"/>
                  <a:pt x="2825728" y="743947"/>
                  <a:pt x="2781742" y="743947"/>
                </a:cubicBezTo>
                <a:cubicBezTo>
                  <a:pt x="2781661" y="743947"/>
                  <a:pt x="2781621" y="743947"/>
                  <a:pt x="2781540" y="743947"/>
                </a:cubicBezTo>
                <a:cubicBezTo>
                  <a:pt x="2781459" y="743947"/>
                  <a:pt x="2781418" y="743947"/>
                  <a:pt x="2781337" y="743947"/>
                </a:cubicBezTo>
                <a:cubicBezTo>
                  <a:pt x="2737392" y="743947"/>
                  <a:pt x="2693326" y="754349"/>
                  <a:pt x="2653998" y="774018"/>
                </a:cubicBezTo>
                <a:lnTo>
                  <a:pt x="2441847" y="880134"/>
                </a:lnTo>
                <a:cubicBezTo>
                  <a:pt x="2397537" y="902313"/>
                  <a:pt x="2348894" y="913402"/>
                  <a:pt x="2300250" y="913402"/>
                </a:cubicBezTo>
                <a:cubicBezTo>
                  <a:pt x="2251607" y="913402"/>
                  <a:pt x="2203004" y="902313"/>
                  <a:pt x="2158654" y="880134"/>
                </a:cubicBezTo>
                <a:lnTo>
                  <a:pt x="1946504" y="774018"/>
                </a:lnTo>
                <a:cubicBezTo>
                  <a:pt x="1866755" y="734113"/>
                  <a:pt x="1771534" y="734153"/>
                  <a:pt x="1691785" y="774018"/>
                </a:cubicBezTo>
                <a:lnTo>
                  <a:pt x="1645855" y="797005"/>
                </a:lnTo>
                <a:lnTo>
                  <a:pt x="1645815" y="797005"/>
                </a:lnTo>
                <a:cubicBezTo>
                  <a:pt x="1637957" y="800931"/>
                  <a:pt x="1628399" y="797774"/>
                  <a:pt x="1624470" y="789923"/>
                </a:cubicBezTo>
                <a:cubicBezTo>
                  <a:pt x="1620501" y="782071"/>
                  <a:pt x="1623699" y="772520"/>
                  <a:pt x="1631558" y="768594"/>
                </a:cubicBezTo>
                <a:lnTo>
                  <a:pt x="1677487" y="745607"/>
                </a:lnTo>
                <a:cubicBezTo>
                  <a:pt x="1766146" y="701250"/>
                  <a:pt x="1872020" y="701250"/>
                  <a:pt x="1960680" y="745607"/>
                </a:cubicBezTo>
                <a:lnTo>
                  <a:pt x="2172830" y="851723"/>
                </a:lnTo>
                <a:cubicBezTo>
                  <a:pt x="2252579" y="891628"/>
                  <a:pt x="2347800" y="891587"/>
                  <a:pt x="2427549" y="851723"/>
                </a:cubicBezTo>
                <a:lnTo>
                  <a:pt x="2639701" y="745607"/>
                </a:lnTo>
                <a:cubicBezTo>
                  <a:pt x="2683443" y="723752"/>
                  <a:pt x="2732410" y="712177"/>
                  <a:pt x="2781297" y="712177"/>
                </a:cubicBezTo>
                <a:close/>
                <a:moveTo>
                  <a:pt x="83" y="493267"/>
                </a:moveTo>
                <a:cubicBezTo>
                  <a:pt x="11626" y="497436"/>
                  <a:pt x="22967" y="502252"/>
                  <a:pt x="34064" y="507796"/>
                </a:cubicBezTo>
                <a:lnTo>
                  <a:pt x="246216" y="613872"/>
                </a:lnTo>
                <a:cubicBezTo>
                  <a:pt x="252129" y="616827"/>
                  <a:pt x="254519" y="623950"/>
                  <a:pt x="251561" y="629859"/>
                </a:cubicBezTo>
                <a:cubicBezTo>
                  <a:pt x="248605" y="635767"/>
                  <a:pt x="241477" y="638155"/>
                  <a:pt x="235564" y="635201"/>
                </a:cubicBezTo>
                <a:lnTo>
                  <a:pt x="235564" y="635160"/>
                </a:lnTo>
                <a:lnTo>
                  <a:pt x="23412" y="529084"/>
                </a:lnTo>
                <a:cubicBezTo>
                  <a:pt x="15757" y="525280"/>
                  <a:pt x="7981" y="521840"/>
                  <a:pt x="83" y="518724"/>
                </a:cubicBezTo>
                <a:close/>
                <a:moveTo>
                  <a:pt x="6631165" y="474771"/>
                </a:moveTo>
                <a:cubicBezTo>
                  <a:pt x="6631205" y="474771"/>
                  <a:pt x="6631286" y="474771"/>
                  <a:pt x="6631367" y="474771"/>
                </a:cubicBezTo>
                <a:cubicBezTo>
                  <a:pt x="6631408" y="474771"/>
                  <a:pt x="6631489" y="474771"/>
                  <a:pt x="6631570" y="474771"/>
                </a:cubicBezTo>
                <a:cubicBezTo>
                  <a:pt x="6679849" y="474771"/>
                  <a:pt x="6728209" y="486224"/>
                  <a:pt x="6771384" y="507796"/>
                </a:cubicBezTo>
                <a:lnTo>
                  <a:pt x="6983535" y="613872"/>
                </a:lnTo>
                <a:cubicBezTo>
                  <a:pt x="7064419" y="654303"/>
                  <a:pt x="7160976" y="654303"/>
                  <a:pt x="7241819" y="613872"/>
                </a:cubicBezTo>
                <a:lnTo>
                  <a:pt x="7453970" y="507796"/>
                </a:lnTo>
                <a:cubicBezTo>
                  <a:pt x="7541495" y="464006"/>
                  <a:pt x="7646032" y="464006"/>
                  <a:pt x="7733598" y="507796"/>
                </a:cubicBezTo>
                <a:lnTo>
                  <a:pt x="7772683" y="527344"/>
                </a:lnTo>
                <a:lnTo>
                  <a:pt x="7772683" y="554014"/>
                </a:lnTo>
                <a:lnTo>
                  <a:pt x="7722906" y="529124"/>
                </a:lnTo>
                <a:cubicBezTo>
                  <a:pt x="7642023" y="488693"/>
                  <a:pt x="7545465" y="488693"/>
                  <a:pt x="7464622" y="529124"/>
                </a:cubicBezTo>
                <a:lnTo>
                  <a:pt x="7252471" y="635200"/>
                </a:lnTo>
                <a:cubicBezTo>
                  <a:pt x="7208688" y="657055"/>
                  <a:pt x="7160692" y="668023"/>
                  <a:pt x="7112657" y="668023"/>
                </a:cubicBezTo>
                <a:cubicBezTo>
                  <a:pt x="7064621" y="668023"/>
                  <a:pt x="7016626" y="657095"/>
                  <a:pt x="6972842" y="635200"/>
                </a:cubicBezTo>
                <a:lnTo>
                  <a:pt x="6760691" y="529124"/>
                </a:lnTo>
                <a:cubicBezTo>
                  <a:pt x="6720837" y="509172"/>
                  <a:pt x="6676163" y="498649"/>
                  <a:pt x="6631570" y="498649"/>
                </a:cubicBezTo>
                <a:cubicBezTo>
                  <a:pt x="6631530" y="498649"/>
                  <a:pt x="6631448" y="498649"/>
                  <a:pt x="6631367" y="498649"/>
                </a:cubicBezTo>
                <a:cubicBezTo>
                  <a:pt x="6631327" y="498649"/>
                  <a:pt x="6631246" y="498649"/>
                  <a:pt x="6631165" y="498649"/>
                </a:cubicBezTo>
                <a:cubicBezTo>
                  <a:pt x="6586572" y="498649"/>
                  <a:pt x="6541938" y="509172"/>
                  <a:pt x="6502043" y="529124"/>
                </a:cubicBezTo>
                <a:lnTo>
                  <a:pt x="6289892" y="635200"/>
                </a:lnTo>
                <a:cubicBezTo>
                  <a:pt x="6288151" y="636050"/>
                  <a:pt x="6286328" y="636455"/>
                  <a:pt x="6284546" y="636455"/>
                </a:cubicBezTo>
                <a:cubicBezTo>
                  <a:pt x="6280172" y="636455"/>
                  <a:pt x="6275959" y="634027"/>
                  <a:pt x="6273853" y="629858"/>
                </a:cubicBezTo>
                <a:cubicBezTo>
                  <a:pt x="6270937" y="623990"/>
                  <a:pt x="6273286" y="616826"/>
                  <a:pt x="6279200" y="613872"/>
                </a:cubicBezTo>
                <a:lnTo>
                  <a:pt x="6491350" y="507796"/>
                </a:lnTo>
                <a:cubicBezTo>
                  <a:pt x="6534526" y="486184"/>
                  <a:pt x="6582886" y="474771"/>
                  <a:pt x="6631165" y="474771"/>
                </a:cubicBezTo>
                <a:close/>
                <a:moveTo>
                  <a:pt x="4706291" y="474771"/>
                </a:moveTo>
                <a:cubicBezTo>
                  <a:pt x="4706331" y="474771"/>
                  <a:pt x="4706412" y="474771"/>
                  <a:pt x="4706493" y="474771"/>
                </a:cubicBezTo>
                <a:cubicBezTo>
                  <a:pt x="4706534" y="474771"/>
                  <a:pt x="4706615" y="474771"/>
                  <a:pt x="4706696" y="474771"/>
                </a:cubicBezTo>
                <a:cubicBezTo>
                  <a:pt x="4754975" y="474771"/>
                  <a:pt x="4803335" y="486224"/>
                  <a:pt x="4846510" y="507796"/>
                </a:cubicBezTo>
                <a:lnTo>
                  <a:pt x="5058661" y="613872"/>
                </a:lnTo>
                <a:cubicBezTo>
                  <a:pt x="5139545" y="654303"/>
                  <a:pt x="5236102" y="654303"/>
                  <a:pt x="5316945" y="613872"/>
                </a:cubicBezTo>
                <a:lnTo>
                  <a:pt x="5529096" y="507796"/>
                </a:lnTo>
                <a:cubicBezTo>
                  <a:pt x="5616621" y="464006"/>
                  <a:pt x="5721158" y="464006"/>
                  <a:pt x="5808724" y="507796"/>
                </a:cubicBezTo>
                <a:lnTo>
                  <a:pt x="6020876" y="613872"/>
                </a:lnTo>
                <a:cubicBezTo>
                  <a:pt x="6026789" y="616826"/>
                  <a:pt x="6029178" y="623949"/>
                  <a:pt x="6026222" y="629858"/>
                </a:cubicBezTo>
                <a:cubicBezTo>
                  <a:pt x="6023265" y="635767"/>
                  <a:pt x="6016096" y="638155"/>
                  <a:pt x="6010223" y="635200"/>
                </a:cubicBezTo>
                <a:lnTo>
                  <a:pt x="5798072" y="529124"/>
                </a:lnTo>
                <a:lnTo>
                  <a:pt x="5798032" y="529124"/>
                </a:lnTo>
                <a:cubicBezTo>
                  <a:pt x="5717149" y="488693"/>
                  <a:pt x="5620591" y="488693"/>
                  <a:pt x="5539748" y="529124"/>
                </a:cubicBezTo>
                <a:lnTo>
                  <a:pt x="5327597" y="635200"/>
                </a:lnTo>
                <a:cubicBezTo>
                  <a:pt x="5283814" y="657055"/>
                  <a:pt x="5235818" y="668023"/>
                  <a:pt x="5187783" y="668023"/>
                </a:cubicBezTo>
                <a:cubicBezTo>
                  <a:pt x="5139747" y="668023"/>
                  <a:pt x="5091752" y="657095"/>
                  <a:pt x="5047968" y="635200"/>
                </a:cubicBezTo>
                <a:lnTo>
                  <a:pt x="4835817" y="529124"/>
                </a:lnTo>
                <a:cubicBezTo>
                  <a:pt x="4795963" y="509172"/>
                  <a:pt x="4751289" y="498649"/>
                  <a:pt x="4706696" y="498649"/>
                </a:cubicBezTo>
                <a:cubicBezTo>
                  <a:pt x="4706656" y="498649"/>
                  <a:pt x="4706574" y="498649"/>
                  <a:pt x="4706493" y="498649"/>
                </a:cubicBezTo>
                <a:cubicBezTo>
                  <a:pt x="4706453" y="498649"/>
                  <a:pt x="4706372" y="498649"/>
                  <a:pt x="4706291" y="498649"/>
                </a:cubicBezTo>
                <a:cubicBezTo>
                  <a:pt x="4661698" y="498649"/>
                  <a:pt x="4617064" y="509172"/>
                  <a:pt x="4577169" y="529124"/>
                </a:cubicBezTo>
                <a:lnTo>
                  <a:pt x="4365018" y="635200"/>
                </a:lnTo>
                <a:cubicBezTo>
                  <a:pt x="4363277" y="636050"/>
                  <a:pt x="4361454" y="636455"/>
                  <a:pt x="4359672" y="636455"/>
                </a:cubicBezTo>
                <a:cubicBezTo>
                  <a:pt x="4355298" y="636455"/>
                  <a:pt x="4351085" y="634027"/>
                  <a:pt x="4348979" y="629858"/>
                </a:cubicBezTo>
                <a:cubicBezTo>
                  <a:pt x="4346063" y="623990"/>
                  <a:pt x="4348412" y="616826"/>
                  <a:pt x="4354326" y="613872"/>
                </a:cubicBezTo>
                <a:lnTo>
                  <a:pt x="4566476" y="507796"/>
                </a:lnTo>
                <a:cubicBezTo>
                  <a:pt x="4609652" y="486184"/>
                  <a:pt x="4658012" y="474771"/>
                  <a:pt x="4706291" y="474771"/>
                </a:cubicBezTo>
                <a:close/>
                <a:moveTo>
                  <a:pt x="2781378" y="474771"/>
                </a:moveTo>
                <a:cubicBezTo>
                  <a:pt x="2781418" y="474771"/>
                  <a:pt x="2781499" y="474771"/>
                  <a:pt x="2781580" y="474771"/>
                </a:cubicBezTo>
                <a:cubicBezTo>
                  <a:pt x="2781621" y="474771"/>
                  <a:pt x="2781702" y="474771"/>
                  <a:pt x="2781783" y="474771"/>
                </a:cubicBezTo>
                <a:cubicBezTo>
                  <a:pt x="2830062" y="474771"/>
                  <a:pt x="2878421" y="486224"/>
                  <a:pt x="2921597" y="507796"/>
                </a:cubicBezTo>
                <a:lnTo>
                  <a:pt x="3133748" y="613872"/>
                </a:lnTo>
                <a:cubicBezTo>
                  <a:pt x="3214631" y="654303"/>
                  <a:pt x="3311189" y="654303"/>
                  <a:pt x="3392032" y="613872"/>
                </a:cubicBezTo>
                <a:lnTo>
                  <a:pt x="3604183" y="507796"/>
                </a:lnTo>
                <a:cubicBezTo>
                  <a:pt x="3691709" y="464006"/>
                  <a:pt x="3796245" y="464006"/>
                  <a:pt x="3883811" y="507796"/>
                </a:cubicBezTo>
                <a:lnTo>
                  <a:pt x="4095962" y="613872"/>
                </a:lnTo>
                <a:cubicBezTo>
                  <a:pt x="4101875" y="616826"/>
                  <a:pt x="4104264" y="623949"/>
                  <a:pt x="4101308" y="629858"/>
                </a:cubicBezTo>
                <a:cubicBezTo>
                  <a:pt x="4098351" y="635767"/>
                  <a:pt x="4091223" y="638155"/>
                  <a:pt x="4085309" y="635200"/>
                </a:cubicBezTo>
                <a:lnTo>
                  <a:pt x="3873159" y="529124"/>
                </a:lnTo>
                <a:lnTo>
                  <a:pt x="3873119" y="529124"/>
                </a:lnTo>
                <a:cubicBezTo>
                  <a:pt x="3792235" y="488693"/>
                  <a:pt x="3695717" y="488693"/>
                  <a:pt x="3614835" y="529124"/>
                </a:cubicBezTo>
                <a:lnTo>
                  <a:pt x="3402684" y="635200"/>
                </a:lnTo>
                <a:cubicBezTo>
                  <a:pt x="3358901" y="657055"/>
                  <a:pt x="3310906" y="668023"/>
                  <a:pt x="3262870" y="668023"/>
                </a:cubicBezTo>
                <a:cubicBezTo>
                  <a:pt x="3214834" y="668023"/>
                  <a:pt x="3166839" y="657095"/>
                  <a:pt x="3123056" y="635200"/>
                </a:cubicBezTo>
                <a:lnTo>
                  <a:pt x="2910904" y="529124"/>
                </a:lnTo>
                <a:cubicBezTo>
                  <a:pt x="2871050" y="509172"/>
                  <a:pt x="2826376" y="498649"/>
                  <a:pt x="2781783" y="498649"/>
                </a:cubicBezTo>
                <a:cubicBezTo>
                  <a:pt x="2781742" y="498649"/>
                  <a:pt x="2781661" y="498649"/>
                  <a:pt x="2781580" y="498649"/>
                </a:cubicBezTo>
                <a:cubicBezTo>
                  <a:pt x="2781540" y="498649"/>
                  <a:pt x="2781459" y="498649"/>
                  <a:pt x="2781378" y="498649"/>
                </a:cubicBezTo>
                <a:cubicBezTo>
                  <a:pt x="2736786" y="498649"/>
                  <a:pt x="2692151" y="509172"/>
                  <a:pt x="2652256" y="529124"/>
                </a:cubicBezTo>
                <a:lnTo>
                  <a:pt x="2440105" y="635200"/>
                </a:lnTo>
                <a:cubicBezTo>
                  <a:pt x="2438363" y="636050"/>
                  <a:pt x="2436541" y="636455"/>
                  <a:pt x="2434759" y="636455"/>
                </a:cubicBezTo>
                <a:cubicBezTo>
                  <a:pt x="2430384" y="636455"/>
                  <a:pt x="2426172" y="634027"/>
                  <a:pt x="2424066" y="629858"/>
                </a:cubicBezTo>
                <a:cubicBezTo>
                  <a:pt x="2421150" y="623990"/>
                  <a:pt x="2423499" y="616826"/>
                  <a:pt x="2429412" y="613872"/>
                </a:cubicBezTo>
                <a:lnTo>
                  <a:pt x="2641564" y="507796"/>
                </a:lnTo>
                <a:cubicBezTo>
                  <a:pt x="2684739" y="486184"/>
                  <a:pt x="2733099" y="474771"/>
                  <a:pt x="2781378" y="474771"/>
                </a:cubicBezTo>
                <a:close/>
                <a:moveTo>
                  <a:pt x="856544" y="474771"/>
                </a:moveTo>
                <a:cubicBezTo>
                  <a:pt x="856584" y="474771"/>
                  <a:pt x="856666" y="474771"/>
                  <a:pt x="856746" y="474771"/>
                </a:cubicBezTo>
                <a:cubicBezTo>
                  <a:pt x="856787" y="474771"/>
                  <a:pt x="856868" y="474771"/>
                  <a:pt x="856950" y="474771"/>
                </a:cubicBezTo>
                <a:cubicBezTo>
                  <a:pt x="905228" y="474771"/>
                  <a:pt x="953587" y="486224"/>
                  <a:pt x="996764" y="507796"/>
                </a:cubicBezTo>
                <a:lnTo>
                  <a:pt x="1208914" y="613872"/>
                </a:lnTo>
                <a:lnTo>
                  <a:pt x="1208875" y="613872"/>
                </a:lnTo>
                <a:cubicBezTo>
                  <a:pt x="1289758" y="654303"/>
                  <a:pt x="1386275" y="654303"/>
                  <a:pt x="1467158" y="613872"/>
                </a:cubicBezTo>
                <a:lnTo>
                  <a:pt x="1679310" y="507796"/>
                </a:lnTo>
                <a:cubicBezTo>
                  <a:pt x="1766835" y="464006"/>
                  <a:pt x="1871372" y="464006"/>
                  <a:pt x="1958938" y="507796"/>
                </a:cubicBezTo>
                <a:lnTo>
                  <a:pt x="2171088" y="613872"/>
                </a:lnTo>
                <a:cubicBezTo>
                  <a:pt x="2177001" y="616826"/>
                  <a:pt x="2179391" y="623949"/>
                  <a:pt x="2176434" y="629858"/>
                </a:cubicBezTo>
                <a:cubicBezTo>
                  <a:pt x="2173478" y="635767"/>
                  <a:pt x="2166349" y="638155"/>
                  <a:pt x="2160436" y="635200"/>
                </a:cubicBezTo>
                <a:lnTo>
                  <a:pt x="1948286" y="529124"/>
                </a:lnTo>
                <a:cubicBezTo>
                  <a:pt x="1867402" y="488693"/>
                  <a:pt x="1770845" y="488693"/>
                  <a:pt x="1690002" y="529124"/>
                </a:cubicBezTo>
                <a:lnTo>
                  <a:pt x="1477850" y="635200"/>
                </a:lnTo>
                <a:cubicBezTo>
                  <a:pt x="1434068" y="657055"/>
                  <a:pt x="1386073" y="668023"/>
                  <a:pt x="1338037" y="668023"/>
                </a:cubicBezTo>
                <a:cubicBezTo>
                  <a:pt x="1290001" y="668023"/>
                  <a:pt x="1242006" y="657095"/>
                  <a:pt x="1198223" y="635200"/>
                </a:cubicBezTo>
                <a:lnTo>
                  <a:pt x="986070" y="529124"/>
                </a:lnTo>
                <a:cubicBezTo>
                  <a:pt x="946217" y="509172"/>
                  <a:pt x="901543" y="498649"/>
                  <a:pt x="856950" y="498649"/>
                </a:cubicBezTo>
                <a:cubicBezTo>
                  <a:pt x="856908" y="498649"/>
                  <a:pt x="856827" y="498649"/>
                  <a:pt x="856746" y="498649"/>
                </a:cubicBezTo>
                <a:cubicBezTo>
                  <a:pt x="856707" y="498649"/>
                  <a:pt x="856625" y="498649"/>
                  <a:pt x="856544" y="498649"/>
                </a:cubicBezTo>
                <a:cubicBezTo>
                  <a:pt x="811951" y="498649"/>
                  <a:pt x="767318" y="509172"/>
                  <a:pt x="727422" y="529124"/>
                </a:cubicBezTo>
                <a:lnTo>
                  <a:pt x="515271" y="635200"/>
                </a:lnTo>
                <a:cubicBezTo>
                  <a:pt x="513529" y="636050"/>
                  <a:pt x="511707" y="636455"/>
                  <a:pt x="509926" y="636455"/>
                </a:cubicBezTo>
                <a:cubicBezTo>
                  <a:pt x="505551" y="636455"/>
                  <a:pt x="501339" y="634027"/>
                  <a:pt x="499232" y="629858"/>
                </a:cubicBezTo>
                <a:cubicBezTo>
                  <a:pt x="496317" y="623990"/>
                  <a:pt x="498666" y="616826"/>
                  <a:pt x="504578" y="613872"/>
                </a:cubicBezTo>
                <a:lnTo>
                  <a:pt x="716731" y="507796"/>
                </a:lnTo>
                <a:cubicBezTo>
                  <a:pt x="759905" y="486184"/>
                  <a:pt x="808266" y="474771"/>
                  <a:pt x="856544" y="474771"/>
                </a:cubicBezTo>
                <a:close/>
                <a:moveTo>
                  <a:pt x="7593825" y="237583"/>
                </a:moveTo>
                <a:cubicBezTo>
                  <a:pt x="7641233" y="237588"/>
                  <a:pt x="7688641" y="248394"/>
                  <a:pt x="7731856" y="269986"/>
                </a:cubicBezTo>
                <a:lnTo>
                  <a:pt x="7772724" y="290424"/>
                </a:lnTo>
                <a:lnTo>
                  <a:pt x="7772724" y="308191"/>
                </a:lnTo>
                <a:lnTo>
                  <a:pt x="7724728" y="284191"/>
                </a:lnTo>
                <a:cubicBezTo>
                  <a:pt x="7642792" y="243234"/>
                  <a:pt x="7544898" y="243193"/>
                  <a:pt x="7462921" y="284191"/>
                </a:cubicBezTo>
                <a:lnTo>
                  <a:pt x="7250769" y="390226"/>
                </a:lnTo>
                <a:cubicBezTo>
                  <a:pt x="7246800" y="392169"/>
                  <a:pt x="7242062" y="390591"/>
                  <a:pt x="7240077" y="386665"/>
                </a:cubicBezTo>
                <a:cubicBezTo>
                  <a:pt x="7238133" y="382739"/>
                  <a:pt x="7239712" y="377964"/>
                  <a:pt x="7243641" y="375981"/>
                </a:cubicBezTo>
                <a:lnTo>
                  <a:pt x="7455793" y="269945"/>
                </a:lnTo>
                <a:lnTo>
                  <a:pt x="7455793" y="269986"/>
                </a:lnTo>
                <a:cubicBezTo>
                  <a:pt x="7499009" y="248374"/>
                  <a:pt x="7546417" y="237578"/>
                  <a:pt x="7593825" y="237583"/>
                </a:cubicBezTo>
                <a:close/>
                <a:moveTo>
                  <a:pt x="6631124" y="237365"/>
                </a:moveTo>
                <a:cubicBezTo>
                  <a:pt x="6631205" y="237365"/>
                  <a:pt x="6631286" y="237365"/>
                  <a:pt x="6631367" y="237365"/>
                </a:cubicBezTo>
                <a:cubicBezTo>
                  <a:pt x="6631448" y="237365"/>
                  <a:pt x="6631530" y="237365"/>
                  <a:pt x="6631610" y="237365"/>
                </a:cubicBezTo>
                <a:cubicBezTo>
                  <a:pt x="6679281" y="237365"/>
                  <a:pt x="6727034" y="248616"/>
                  <a:pt x="6769642" y="269945"/>
                </a:cubicBezTo>
                <a:lnTo>
                  <a:pt x="6981794" y="375980"/>
                </a:lnTo>
                <a:cubicBezTo>
                  <a:pt x="7012373" y="391238"/>
                  <a:pt x="7045058" y="400991"/>
                  <a:pt x="7078999" y="404917"/>
                </a:cubicBezTo>
                <a:cubicBezTo>
                  <a:pt x="7083333" y="405443"/>
                  <a:pt x="7086452" y="409369"/>
                  <a:pt x="7085966" y="413740"/>
                </a:cubicBezTo>
                <a:cubicBezTo>
                  <a:pt x="7085480" y="417787"/>
                  <a:pt x="7082037" y="420782"/>
                  <a:pt x="7078068" y="420782"/>
                </a:cubicBezTo>
                <a:cubicBezTo>
                  <a:pt x="7077744" y="420782"/>
                  <a:pt x="7077460" y="420742"/>
                  <a:pt x="7077136" y="420742"/>
                </a:cubicBezTo>
                <a:cubicBezTo>
                  <a:pt x="7041332" y="416614"/>
                  <a:pt x="7006864" y="406334"/>
                  <a:pt x="6974625" y="390226"/>
                </a:cubicBezTo>
                <a:lnTo>
                  <a:pt x="6762473" y="284191"/>
                </a:lnTo>
                <a:cubicBezTo>
                  <a:pt x="6722052" y="263995"/>
                  <a:pt x="6676770" y="253311"/>
                  <a:pt x="6631570" y="253311"/>
                </a:cubicBezTo>
                <a:cubicBezTo>
                  <a:pt x="6631489" y="253311"/>
                  <a:pt x="6631408" y="253311"/>
                  <a:pt x="6631327" y="253311"/>
                </a:cubicBezTo>
                <a:cubicBezTo>
                  <a:pt x="6631246" y="253311"/>
                  <a:pt x="6631165" y="253311"/>
                  <a:pt x="6631084" y="253311"/>
                </a:cubicBezTo>
                <a:cubicBezTo>
                  <a:pt x="6585883" y="253311"/>
                  <a:pt x="6540601" y="263995"/>
                  <a:pt x="6500180" y="284191"/>
                </a:cubicBezTo>
                <a:lnTo>
                  <a:pt x="6500221" y="284191"/>
                </a:lnTo>
                <a:lnTo>
                  <a:pt x="6288069" y="390226"/>
                </a:lnTo>
                <a:cubicBezTo>
                  <a:pt x="6244853" y="411838"/>
                  <a:pt x="6197466" y="422644"/>
                  <a:pt x="6150038" y="422644"/>
                </a:cubicBezTo>
                <a:cubicBezTo>
                  <a:pt x="6102609" y="422644"/>
                  <a:pt x="6055221" y="411838"/>
                  <a:pt x="6012005" y="390226"/>
                </a:cubicBezTo>
                <a:lnTo>
                  <a:pt x="5799854" y="284191"/>
                </a:lnTo>
                <a:cubicBezTo>
                  <a:pt x="5717918" y="243233"/>
                  <a:pt x="5620024" y="243193"/>
                  <a:pt x="5538047" y="284191"/>
                </a:cubicBezTo>
                <a:lnTo>
                  <a:pt x="5325895" y="390226"/>
                </a:lnTo>
                <a:cubicBezTo>
                  <a:pt x="5321926" y="392169"/>
                  <a:pt x="5317188" y="390590"/>
                  <a:pt x="5315203" y="386665"/>
                </a:cubicBezTo>
                <a:cubicBezTo>
                  <a:pt x="5313259" y="382739"/>
                  <a:pt x="5314838" y="377963"/>
                  <a:pt x="5318767" y="375980"/>
                </a:cubicBezTo>
                <a:lnTo>
                  <a:pt x="5530919" y="269945"/>
                </a:lnTo>
                <a:cubicBezTo>
                  <a:pt x="5617351" y="226721"/>
                  <a:pt x="5720551" y="226761"/>
                  <a:pt x="5806982" y="269945"/>
                </a:cubicBezTo>
                <a:lnTo>
                  <a:pt x="6019134" y="375980"/>
                </a:lnTo>
                <a:cubicBezTo>
                  <a:pt x="6101070" y="416937"/>
                  <a:pt x="6198964" y="416937"/>
                  <a:pt x="6280941" y="375980"/>
                </a:cubicBezTo>
                <a:lnTo>
                  <a:pt x="6493092" y="269945"/>
                </a:lnTo>
                <a:cubicBezTo>
                  <a:pt x="6535741" y="248616"/>
                  <a:pt x="6583453" y="237365"/>
                  <a:pt x="6631124" y="237365"/>
                </a:cubicBezTo>
                <a:close/>
                <a:moveTo>
                  <a:pt x="4706210" y="237365"/>
                </a:moveTo>
                <a:cubicBezTo>
                  <a:pt x="4706291" y="237365"/>
                  <a:pt x="4706372" y="237365"/>
                  <a:pt x="4706453" y="237365"/>
                </a:cubicBezTo>
                <a:cubicBezTo>
                  <a:pt x="4706534" y="237365"/>
                  <a:pt x="4706615" y="237365"/>
                  <a:pt x="4706697" y="237365"/>
                </a:cubicBezTo>
                <a:cubicBezTo>
                  <a:pt x="4754367" y="237365"/>
                  <a:pt x="4802120" y="248616"/>
                  <a:pt x="4844728" y="269945"/>
                </a:cubicBezTo>
                <a:lnTo>
                  <a:pt x="5056880" y="375980"/>
                </a:lnTo>
                <a:cubicBezTo>
                  <a:pt x="5087459" y="391238"/>
                  <a:pt x="5120144" y="400991"/>
                  <a:pt x="5154085" y="404917"/>
                </a:cubicBezTo>
                <a:cubicBezTo>
                  <a:pt x="5158419" y="405443"/>
                  <a:pt x="5161538" y="409369"/>
                  <a:pt x="5161052" y="413740"/>
                </a:cubicBezTo>
                <a:cubicBezTo>
                  <a:pt x="5160566" y="417787"/>
                  <a:pt x="5157123" y="420782"/>
                  <a:pt x="5153154" y="420782"/>
                </a:cubicBezTo>
                <a:cubicBezTo>
                  <a:pt x="5152829" y="420782"/>
                  <a:pt x="5152546" y="420742"/>
                  <a:pt x="5152222" y="420742"/>
                </a:cubicBezTo>
                <a:cubicBezTo>
                  <a:pt x="5116458" y="416614"/>
                  <a:pt x="5081991" y="406334"/>
                  <a:pt x="5049751" y="390226"/>
                </a:cubicBezTo>
                <a:lnTo>
                  <a:pt x="4837600" y="284191"/>
                </a:lnTo>
                <a:cubicBezTo>
                  <a:pt x="4797179" y="263995"/>
                  <a:pt x="4751897" y="253311"/>
                  <a:pt x="4706697" y="253311"/>
                </a:cubicBezTo>
                <a:cubicBezTo>
                  <a:pt x="4706615" y="253311"/>
                  <a:pt x="4706534" y="253311"/>
                  <a:pt x="4706453" y="253311"/>
                </a:cubicBezTo>
                <a:cubicBezTo>
                  <a:pt x="4706372" y="253311"/>
                  <a:pt x="4706291" y="253311"/>
                  <a:pt x="4706210" y="253311"/>
                </a:cubicBezTo>
                <a:cubicBezTo>
                  <a:pt x="4661010" y="253311"/>
                  <a:pt x="4615728" y="263995"/>
                  <a:pt x="4575307" y="284191"/>
                </a:cubicBezTo>
                <a:lnTo>
                  <a:pt x="4363155" y="390226"/>
                </a:lnTo>
                <a:cubicBezTo>
                  <a:pt x="4319939" y="411838"/>
                  <a:pt x="4272511" y="422644"/>
                  <a:pt x="4225124" y="422644"/>
                </a:cubicBezTo>
                <a:cubicBezTo>
                  <a:pt x="4177735" y="422644"/>
                  <a:pt x="4130307" y="411838"/>
                  <a:pt x="4087091" y="390226"/>
                </a:cubicBezTo>
                <a:lnTo>
                  <a:pt x="3874941" y="284191"/>
                </a:lnTo>
                <a:cubicBezTo>
                  <a:pt x="3792964" y="243233"/>
                  <a:pt x="3695111" y="243233"/>
                  <a:pt x="3613134" y="284191"/>
                </a:cubicBezTo>
                <a:lnTo>
                  <a:pt x="3400983" y="390226"/>
                </a:lnTo>
                <a:cubicBezTo>
                  <a:pt x="3397013" y="392169"/>
                  <a:pt x="3392276" y="390590"/>
                  <a:pt x="3390290" y="386665"/>
                </a:cubicBezTo>
                <a:cubicBezTo>
                  <a:pt x="3388346" y="382739"/>
                  <a:pt x="3389926" y="377963"/>
                  <a:pt x="3393854" y="375980"/>
                </a:cubicBezTo>
                <a:lnTo>
                  <a:pt x="3606005" y="269945"/>
                </a:lnTo>
                <a:cubicBezTo>
                  <a:pt x="3692438" y="226721"/>
                  <a:pt x="3795637" y="226721"/>
                  <a:pt x="3882070" y="269945"/>
                </a:cubicBezTo>
                <a:lnTo>
                  <a:pt x="4094220" y="375980"/>
                </a:lnTo>
                <a:cubicBezTo>
                  <a:pt x="4176196" y="416937"/>
                  <a:pt x="4274050" y="416937"/>
                  <a:pt x="4356027" y="375980"/>
                </a:cubicBezTo>
                <a:lnTo>
                  <a:pt x="4568178" y="269945"/>
                </a:lnTo>
                <a:cubicBezTo>
                  <a:pt x="4610827" y="248616"/>
                  <a:pt x="4658539" y="237365"/>
                  <a:pt x="4706210" y="237365"/>
                </a:cubicBezTo>
                <a:close/>
                <a:moveTo>
                  <a:pt x="2781296" y="237365"/>
                </a:moveTo>
                <a:cubicBezTo>
                  <a:pt x="2781377" y="237365"/>
                  <a:pt x="2781458" y="237365"/>
                  <a:pt x="2781539" y="237365"/>
                </a:cubicBezTo>
                <a:cubicBezTo>
                  <a:pt x="2781620" y="237365"/>
                  <a:pt x="2781701" y="237365"/>
                  <a:pt x="2781782" y="237365"/>
                </a:cubicBezTo>
                <a:cubicBezTo>
                  <a:pt x="2829454" y="237365"/>
                  <a:pt x="2877206" y="248616"/>
                  <a:pt x="2919814" y="269945"/>
                </a:cubicBezTo>
                <a:lnTo>
                  <a:pt x="3131966" y="375980"/>
                </a:lnTo>
                <a:cubicBezTo>
                  <a:pt x="3162545" y="391238"/>
                  <a:pt x="3195230" y="400991"/>
                  <a:pt x="3229171" y="404917"/>
                </a:cubicBezTo>
                <a:cubicBezTo>
                  <a:pt x="3233546" y="405443"/>
                  <a:pt x="3236664" y="409369"/>
                  <a:pt x="3236178" y="413740"/>
                </a:cubicBezTo>
                <a:cubicBezTo>
                  <a:pt x="3235692" y="417787"/>
                  <a:pt x="3232249" y="420782"/>
                  <a:pt x="3228280" y="420782"/>
                </a:cubicBezTo>
                <a:cubicBezTo>
                  <a:pt x="3227956" y="420782"/>
                  <a:pt x="3227673" y="420742"/>
                  <a:pt x="3227349" y="420742"/>
                </a:cubicBezTo>
                <a:cubicBezTo>
                  <a:pt x="3191544" y="416614"/>
                  <a:pt x="3157078" y="406334"/>
                  <a:pt x="3124837" y="390226"/>
                </a:cubicBezTo>
                <a:lnTo>
                  <a:pt x="2912686" y="284191"/>
                </a:lnTo>
                <a:cubicBezTo>
                  <a:pt x="2872265" y="263995"/>
                  <a:pt x="2826983" y="253311"/>
                  <a:pt x="2781782" y="253311"/>
                </a:cubicBezTo>
                <a:cubicBezTo>
                  <a:pt x="2781701" y="253311"/>
                  <a:pt x="2781620" y="253311"/>
                  <a:pt x="2781539" y="253311"/>
                </a:cubicBezTo>
                <a:cubicBezTo>
                  <a:pt x="2781458" y="253311"/>
                  <a:pt x="2781377" y="253311"/>
                  <a:pt x="2781296" y="253311"/>
                </a:cubicBezTo>
                <a:cubicBezTo>
                  <a:pt x="2736096" y="253311"/>
                  <a:pt x="2690814" y="263995"/>
                  <a:pt x="2650393" y="284191"/>
                </a:cubicBezTo>
                <a:lnTo>
                  <a:pt x="2438241" y="390226"/>
                </a:lnTo>
                <a:cubicBezTo>
                  <a:pt x="2395025" y="411838"/>
                  <a:pt x="2347597" y="422644"/>
                  <a:pt x="2300209" y="422644"/>
                </a:cubicBezTo>
                <a:cubicBezTo>
                  <a:pt x="2252822" y="422644"/>
                  <a:pt x="2205393" y="411838"/>
                  <a:pt x="2162177" y="390226"/>
                </a:cubicBezTo>
                <a:lnTo>
                  <a:pt x="1950027" y="284191"/>
                </a:lnTo>
                <a:cubicBezTo>
                  <a:pt x="1868091" y="243233"/>
                  <a:pt x="1770197" y="243233"/>
                  <a:pt x="1688220" y="284191"/>
                </a:cubicBezTo>
                <a:lnTo>
                  <a:pt x="1476069" y="390226"/>
                </a:lnTo>
                <a:cubicBezTo>
                  <a:pt x="1472140" y="392169"/>
                  <a:pt x="1467361" y="390590"/>
                  <a:pt x="1465376" y="386665"/>
                </a:cubicBezTo>
                <a:cubicBezTo>
                  <a:pt x="1463432" y="382739"/>
                  <a:pt x="1465012" y="377963"/>
                  <a:pt x="1468940" y="375980"/>
                </a:cubicBezTo>
                <a:lnTo>
                  <a:pt x="1681092" y="269945"/>
                </a:lnTo>
                <a:cubicBezTo>
                  <a:pt x="1767524" y="226761"/>
                  <a:pt x="1870723" y="226721"/>
                  <a:pt x="1957155" y="269945"/>
                </a:cubicBezTo>
                <a:lnTo>
                  <a:pt x="2169306" y="375980"/>
                </a:lnTo>
                <a:cubicBezTo>
                  <a:pt x="2251283" y="416937"/>
                  <a:pt x="2349136" y="416937"/>
                  <a:pt x="2431113" y="375980"/>
                </a:cubicBezTo>
                <a:lnTo>
                  <a:pt x="2643264" y="269945"/>
                </a:lnTo>
                <a:cubicBezTo>
                  <a:pt x="2685913" y="248616"/>
                  <a:pt x="2733625" y="237365"/>
                  <a:pt x="2781296" y="237365"/>
                </a:cubicBezTo>
                <a:close/>
                <a:moveTo>
                  <a:pt x="856464" y="237365"/>
                </a:moveTo>
                <a:cubicBezTo>
                  <a:pt x="856544" y="237365"/>
                  <a:pt x="856626" y="237365"/>
                  <a:pt x="856707" y="237365"/>
                </a:cubicBezTo>
                <a:cubicBezTo>
                  <a:pt x="856788" y="237365"/>
                  <a:pt x="856869" y="237365"/>
                  <a:pt x="856950" y="237365"/>
                </a:cubicBezTo>
                <a:cubicBezTo>
                  <a:pt x="904621" y="237365"/>
                  <a:pt x="952374" y="248616"/>
                  <a:pt x="994981" y="269945"/>
                </a:cubicBezTo>
                <a:lnTo>
                  <a:pt x="1207133" y="375980"/>
                </a:lnTo>
                <a:cubicBezTo>
                  <a:pt x="1237713" y="391238"/>
                  <a:pt x="1270398" y="400991"/>
                  <a:pt x="1304339" y="404917"/>
                </a:cubicBezTo>
                <a:cubicBezTo>
                  <a:pt x="1308712" y="405443"/>
                  <a:pt x="1311832" y="409369"/>
                  <a:pt x="1311346" y="413740"/>
                </a:cubicBezTo>
                <a:cubicBezTo>
                  <a:pt x="1310860" y="417787"/>
                  <a:pt x="1307417" y="420782"/>
                  <a:pt x="1303448" y="420782"/>
                </a:cubicBezTo>
                <a:cubicBezTo>
                  <a:pt x="1303124" y="420782"/>
                  <a:pt x="1302840" y="420742"/>
                  <a:pt x="1302516" y="420742"/>
                </a:cubicBezTo>
                <a:cubicBezTo>
                  <a:pt x="1266712" y="416614"/>
                  <a:pt x="1232245" y="406334"/>
                  <a:pt x="1200005" y="390226"/>
                </a:cubicBezTo>
                <a:lnTo>
                  <a:pt x="987854" y="284191"/>
                </a:lnTo>
                <a:cubicBezTo>
                  <a:pt x="947431" y="263995"/>
                  <a:pt x="902151" y="253311"/>
                  <a:pt x="856950" y="253311"/>
                </a:cubicBezTo>
                <a:cubicBezTo>
                  <a:pt x="856869" y="253311"/>
                  <a:pt x="856788" y="253311"/>
                  <a:pt x="856707" y="253311"/>
                </a:cubicBezTo>
                <a:cubicBezTo>
                  <a:pt x="856626" y="253311"/>
                  <a:pt x="856544" y="253311"/>
                  <a:pt x="856464" y="253311"/>
                </a:cubicBezTo>
                <a:cubicBezTo>
                  <a:pt x="811263" y="253311"/>
                  <a:pt x="765981" y="263995"/>
                  <a:pt x="725561" y="284191"/>
                </a:cubicBezTo>
                <a:lnTo>
                  <a:pt x="513408" y="390226"/>
                </a:lnTo>
                <a:cubicBezTo>
                  <a:pt x="470193" y="411838"/>
                  <a:pt x="422804" y="422644"/>
                  <a:pt x="375377" y="422644"/>
                </a:cubicBezTo>
                <a:cubicBezTo>
                  <a:pt x="327949" y="422644"/>
                  <a:pt x="280561" y="411838"/>
                  <a:pt x="237345" y="390226"/>
                </a:cubicBezTo>
                <a:lnTo>
                  <a:pt x="237386" y="390186"/>
                </a:lnTo>
                <a:lnTo>
                  <a:pt x="25234" y="284150"/>
                </a:lnTo>
                <a:cubicBezTo>
                  <a:pt x="17012" y="280062"/>
                  <a:pt x="8628" y="276380"/>
                  <a:pt x="123" y="273101"/>
                </a:cubicBezTo>
                <a:lnTo>
                  <a:pt x="123" y="256103"/>
                </a:lnTo>
                <a:cubicBezTo>
                  <a:pt x="11059" y="260070"/>
                  <a:pt x="21832" y="264683"/>
                  <a:pt x="32322" y="269945"/>
                </a:cubicBezTo>
                <a:lnTo>
                  <a:pt x="244474" y="375980"/>
                </a:lnTo>
                <a:cubicBezTo>
                  <a:pt x="326410" y="416937"/>
                  <a:pt x="424304" y="416978"/>
                  <a:pt x="506281" y="375980"/>
                </a:cubicBezTo>
                <a:lnTo>
                  <a:pt x="718432" y="269945"/>
                </a:lnTo>
                <a:cubicBezTo>
                  <a:pt x="761041" y="248616"/>
                  <a:pt x="808793" y="237365"/>
                  <a:pt x="856464" y="237365"/>
                </a:cubicBezTo>
                <a:close/>
                <a:moveTo>
                  <a:pt x="83" y="19021"/>
                </a:moveTo>
                <a:cubicBezTo>
                  <a:pt x="10411" y="22825"/>
                  <a:pt x="20577" y="27156"/>
                  <a:pt x="30500" y="32134"/>
                </a:cubicBezTo>
                <a:lnTo>
                  <a:pt x="242652" y="138129"/>
                </a:lnTo>
                <a:cubicBezTo>
                  <a:pt x="325722" y="179653"/>
                  <a:pt x="424952" y="179653"/>
                  <a:pt x="508023" y="138129"/>
                </a:cubicBezTo>
                <a:lnTo>
                  <a:pt x="595508" y="94420"/>
                </a:lnTo>
                <a:cubicBezTo>
                  <a:pt x="597492" y="93448"/>
                  <a:pt x="599882" y="94258"/>
                  <a:pt x="600854" y="96200"/>
                </a:cubicBezTo>
                <a:cubicBezTo>
                  <a:pt x="601826" y="98183"/>
                  <a:pt x="601057" y="100571"/>
                  <a:pt x="599072" y="101543"/>
                </a:cubicBezTo>
                <a:lnTo>
                  <a:pt x="511587" y="145252"/>
                </a:lnTo>
                <a:cubicBezTo>
                  <a:pt x="426249" y="187909"/>
                  <a:pt x="324385" y="187868"/>
                  <a:pt x="239087" y="145252"/>
                </a:cubicBezTo>
                <a:lnTo>
                  <a:pt x="26936" y="39257"/>
                </a:lnTo>
                <a:cubicBezTo>
                  <a:pt x="18147" y="34886"/>
                  <a:pt x="9196" y="31001"/>
                  <a:pt x="83" y="27520"/>
                </a:cubicBezTo>
                <a:close/>
                <a:moveTo>
                  <a:pt x="6631044" y="0"/>
                </a:moveTo>
                <a:cubicBezTo>
                  <a:pt x="6631125" y="0"/>
                  <a:pt x="6631246" y="41"/>
                  <a:pt x="6631327" y="41"/>
                </a:cubicBezTo>
                <a:cubicBezTo>
                  <a:pt x="6631409" y="41"/>
                  <a:pt x="6631530" y="0"/>
                  <a:pt x="6631611" y="0"/>
                </a:cubicBezTo>
                <a:cubicBezTo>
                  <a:pt x="6678674" y="0"/>
                  <a:pt x="6725779" y="11089"/>
                  <a:pt x="6767861" y="32134"/>
                </a:cubicBezTo>
                <a:lnTo>
                  <a:pt x="6980012" y="138129"/>
                </a:lnTo>
                <a:cubicBezTo>
                  <a:pt x="7063123" y="179653"/>
                  <a:pt x="7162313" y="179653"/>
                  <a:pt x="7245383" y="138129"/>
                </a:cubicBezTo>
                <a:lnTo>
                  <a:pt x="7457535" y="32134"/>
                </a:lnTo>
                <a:cubicBezTo>
                  <a:pt x="7542873" y="-10482"/>
                  <a:pt x="7644736" y="-10482"/>
                  <a:pt x="7730035" y="32134"/>
                </a:cubicBezTo>
                <a:lnTo>
                  <a:pt x="7772684" y="53463"/>
                </a:lnTo>
                <a:lnTo>
                  <a:pt x="7772684" y="62367"/>
                </a:lnTo>
                <a:lnTo>
                  <a:pt x="7726470" y="39257"/>
                </a:lnTo>
                <a:cubicBezTo>
                  <a:pt x="7643400" y="-2266"/>
                  <a:pt x="7544169" y="-2266"/>
                  <a:pt x="7461099" y="39257"/>
                </a:cubicBezTo>
                <a:lnTo>
                  <a:pt x="7248948" y="145252"/>
                </a:lnTo>
                <a:cubicBezTo>
                  <a:pt x="7206299" y="166581"/>
                  <a:pt x="7159478" y="177225"/>
                  <a:pt x="7112698" y="177225"/>
                </a:cubicBezTo>
                <a:cubicBezTo>
                  <a:pt x="7065918" y="177225"/>
                  <a:pt x="7019097" y="166581"/>
                  <a:pt x="6976448" y="145252"/>
                </a:cubicBezTo>
                <a:lnTo>
                  <a:pt x="6764296" y="39257"/>
                </a:lnTo>
                <a:cubicBezTo>
                  <a:pt x="6723308" y="18738"/>
                  <a:pt x="6677419" y="7932"/>
                  <a:pt x="6631611" y="7932"/>
                </a:cubicBezTo>
                <a:cubicBezTo>
                  <a:pt x="6631530" y="7932"/>
                  <a:pt x="6631409" y="7892"/>
                  <a:pt x="6631327" y="7892"/>
                </a:cubicBezTo>
                <a:cubicBezTo>
                  <a:pt x="6631246" y="7892"/>
                  <a:pt x="6631125" y="7932"/>
                  <a:pt x="6631044" y="7932"/>
                </a:cubicBezTo>
                <a:cubicBezTo>
                  <a:pt x="6585236" y="7932"/>
                  <a:pt x="6539347" y="18779"/>
                  <a:pt x="6498358" y="39257"/>
                </a:cubicBezTo>
                <a:cubicBezTo>
                  <a:pt x="6497791" y="39541"/>
                  <a:pt x="6497184" y="39662"/>
                  <a:pt x="6496576" y="39662"/>
                </a:cubicBezTo>
                <a:cubicBezTo>
                  <a:pt x="6495118" y="39662"/>
                  <a:pt x="6493701" y="38853"/>
                  <a:pt x="6493012" y="37477"/>
                </a:cubicBezTo>
                <a:cubicBezTo>
                  <a:pt x="6492040" y="35494"/>
                  <a:pt x="6492850" y="33106"/>
                  <a:pt x="6494794" y="32134"/>
                </a:cubicBezTo>
                <a:cubicBezTo>
                  <a:pt x="6536876" y="11130"/>
                  <a:pt x="6583980" y="0"/>
                  <a:pt x="6631044" y="0"/>
                </a:cubicBezTo>
                <a:close/>
                <a:moveTo>
                  <a:pt x="4706210" y="0"/>
                </a:moveTo>
                <a:cubicBezTo>
                  <a:pt x="4706291" y="0"/>
                  <a:pt x="4706412" y="41"/>
                  <a:pt x="4706494" y="41"/>
                </a:cubicBezTo>
                <a:cubicBezTo>
                  <a:pt x="4706575" y="41"/>
                  <a:pt x="4706696" y="0"/>
                  <a:pt x="4706777" y="0"/>
                </a:cubicBezTo>
                <a:cubicBezTo>
                  <a:pt x="4753841" y="0"/>
                  <a:pt x="4800945" y="11089"/>
                  <a:pt x="4843027" y="32134"/>
                </a:cubicBezTo>
                <a:lnTo>
                  <a:pt x="5055178" y="138129"/>
                </a:lnTo>
                <a:cubicBezTo>
                  <a:pt x="5138248" y="179653"/>
                  <a:pt x="5237479" y="179653"/>
                  <a:pt x="5320550" y="138129"/>
                </a:cubicBezTo>
                <a:lnTo>
                  <a:pt x="5532701" y="32134"/>
                </a:lnTo>
                <a:cubicBezTo>
                  <a:pt x="5618039" y="-10482"/>
                  <a:pt x="5719903" y="-10482"/>
                  <a:pt x="5805201" y="32134"/>
                </a:cubicBezTo>
                <a:lnTo>
                  <a:pt x="6017352" y="138129"/>
                </a:lnTo>
                <a:cubicBezTo>
                  <a:pt x="6100422" y="179653"/>
                  <a:pt x="6199653" y="179653"/>
                  <a:pt x="6282724" y="138129"/>
                </a:cubicBezTo>
                <a:lnTo>
                  <a:pt x="6370208" y="94420"/>
                </a:lnTo>
                <a:cubicBezTo>
                  <a:pt x="6372193" y="93449"/>
                  <a:pt x="6374583" y="94258"/>
                  <a:pt x="6375555" y="96201"/>
                </a:cubicBezTo>
                <a:cubicBezTo>
                  <a:pt x="6376527" y="98184"/>
                  <a:pt x="6375717" y="100572"/>
                  <a:pt x="6373773" y="101543"/>
                </a:cubicBezTo>
                <a:lnTo>
                  <a:pt x="6286288" y="145252"/>
                </a:lnTo>
                <a:cubicBezTo>
                  <a:pt x="6200949" y="187869"/>
                  <a:pt x="6099086" y="187869"/>
                  <a:pt x="6013788" y="145252"/>
                </a:cubicBezTo>
                <a:lnTo>
                  <a:pt x="5801637" y="39257"/>
                </a:lnTo>
                <a:cubicBezTo>
                  <a:pt x="5718566" y="-2266"/>
                  <a:pt x="5619335" y="-2266"/>
                  <a:pt x="5536265" y="39257"/>
                </a:cubicBezTo>
                <a:lnTo>
                  <a:pt x="5324114" y="145252"/>
                </a:lnTo>
                <a:cubicBezTo>
                  <a:pt x="5281465" y="166581"/>
                  <a:pt x="5234644" y="177225"/>
                  <a:pt x="5187864" y="177225"/>
                </a:cubicBezTo>
                <a:cubicBezTo>
                  <a:pt x="5141084" y="177225"/>
                  <a:pt x="5094263" y="166581"/>
                  <a:pt x="5051614" y="145252"/>
                </a:cubicBezTo>
                <a:lnTo>
                  <a:pt x="4839463" y="39257"/>
                </a:lnTo>
                <a:cubicBezTo>
                  <a:pt x="4798474" y="18738"/>
                  <a:pt x="4752585" y="7932"/>
                  <a:pt x="4706777" y="7932"/>
                </a:cubicBezTo>
                <a:cubicBezTo>
                  <a:pt x="4706696" y="7932"/>
                  <a:pt x="4706575" y="7892"/>
                  <a:pt x="4706494" y="7892"/>
                </a:cubicBezTo>
                <a:cubicBezTo>
                  <a:pt x="4706412" y="7892"/>
                  <a:pt x="4706291" y="7932"/>
                  <a:pt x="4706210" y="7932"/>
                </a:cubicBezTo>
                <a:cubicBezTo>
                  <a:pt x="4660402" y="7932"/>
                  <a:pt x="4614513" y="18779"/>
                  <a:pt x="4573524" y="39257"/>
                </a:cubicBezTo>
                <a:cubicBezTo>
                  <a:pt x="4572957" y="39541"/>
                  <a:pt x="4572350" y="39662"/>
                  <a:pt x="4571742" y="39662"/>
                </a:cubicBezTo>
                <a:cubicBezTo>
                  <a:pt x="4570284" y="39662"/>
                  <a:pt x="4568867" y="38853"/>
                  <a:pt x="4568178" y="37477"/>
                </a:cubicBezTo>
                <a:cubicBezTo>
                  <a:pt x="4567206" y="35494"/>
                  <a:pt x="4568016" y="33106"/>
                  <a:pt x="4569960" y="32134"/>
                </a:cubicBezTo>
                <a:cubicBezTo>
                  <a:pt x="4612042" y="11130"/>
                  <a:pt x="4659146" y="0"/>
                  <a:pt x="4706210" y="0"/>
                </a:cubicBezTo>
                <a:close/>
                <a:moveTo>
                  <a:pt x="2781296" y="0"/>
                </a:moveTo>
                <a:cubicBezTo>
                  <a:pt x="2781377" y="0"/>
                  <a:pt x="2781499" y="41"/>
                  <a:pt x="2781580" y="41"/>
                </a:cubicBezTo>
                <a:cubicBezTo>
                  <a:pt x="2781661" y="41"/>
                  <a:pt x="2781782" y="0"/>
                  <a:pt x="2781863" y="0"/>
                </a:cubicBezTo>
                <a:cubicBezTo>
                  <a:pt x="2828927" y="0"/>
                  <a:pt x="2876031" y="11089"/>
                  <a:pt x="2918113" y="32134"/>
                </a:cubicBezTo>
                <a:lnTo>
                  <a:pt x="3130265" y="138129"/>
                </a:lnTo>
                <a:cubicBezTo>
                  <a:pt x="3213335" y="179653"/>
                  <a:pt x="3312565" y="179653"/>
                  <a:pt x="3395636" y="138129"/>
                </a:cubicBezTo>
                <a:lnTo>
                  <a:pt x="3607788" y="32134"/>
                </a:lnTo>
                <a:cubicBezTo>
                  <a:pt x="3693126" y="-10482"/>
                  <a:pt x="3794989" y="-10482"/>
                  <a:pt x="3880286" y="32134"/>
                </a:cubicBezTo>
                <a:lnTo>
                  <a:pt x="4092437" y="138129"/>
                </a:lnTo>
                <a:cubicBezTo>
                  <a:pt x="4175508" y="179653"/>
                  <a:pt x="4274738" y="179653"/>
                  <a:pt x="4357809" y="138129"/>
                </a:cubicBezTo>
                <a:lnTo>
                  <a:pt x="4445294" y="94420"/>
                </a:lnTo>
                <a:cubicBezTo>
                  <a:pt x="4447278" y="93449"/>
                  <a:pt x="4449668" y="94258"/>
                  <a:pt x="4450640" y="96201"/>
                </a:cubicBezTo>
                <a:cubicBezTo>
                  <a:pt x="4451612" y="98184"/>
                  <a:pt x="4450802" y="100572"/>
                  <a:pt x="4448858" y="101543"/>
                </a:cubicBezTo>
                <a:lnTo>
                  <a:pt x="4361373" y="145252"/>
                </a:lnTo>
                <a:cubicBezTo>
                  <a:pt x="4276034" y="187869"/>
                  <a:pt x="4174171" y="187869"/>
                  <a:pt x="4088873" y="145252"/>
                </a:cubicBezTo>
                <a:lnTo>
                  <a:pt x="3876723" y="39257"/>
                </a:lnTo>
                <a:cubicBezTo>
                  <a:pt x="3793652" y="-2266"/>
                  <a:pt x="3694422" y="-2266"/>
                  <a:pt x="3611351" y="39257"/>
                </a:cubicBezTo>
                <a:lnTo>
                  <a:pt x="3399200" y="145252"/>
                </a:lnTo>
                <a:cubicBezTo>
                  <a:pt x="3356551" y="166581"/>
                  <a:pt x="3309771" y="177225"/>
                  <a:pt x="3262951" y="177225"/>
                </a:cubicBezTo>
                <a:cubicBezTo>
                  <a:pt x="3216129" y="177225"/>
                  <a:pt x="3169349" y="166581"/>
                  <a:pt x="3126700" y="145252"/>
                </a:cubicBezTo>
                <a:lnTo>
                  <a:pt x="2914549" y="39257"/>
                </a:lnTo>
                <a:cubicBezTo>
                  <a:pt x="2873561" y="18738"/>
                  <a:pt x="2827671" y="7932"/>
                  <a:pt x="2781863" y="7932"/>
                </a:cubicBezTo>
                <a:cubicBezTo>
                  <a:pt x="2781782" y="7932"/>
                  <a:pt x="2781661" y="7892"/>
                  <a:pt x="2781580" y="7892"/>
                </a:cubicBezTo>
                <a:cubicBezTo>
                  <a:pt x="2781499" y="7892"/>
                  <a:pt x="2781377" y="7932"/>
                  <a:pt x="2781296" y="7932"/>
                </a:cubicBezTo>
                <a:cubicBezTo>
                  <a:pt x="2735488" y="7932"/>
                  <a:pt x="2689599" y="18779"/>
                  <a:pt x="2648610" y="39257"/>
                </a:cubicBezTo>
                <a:cubicBezTo>
                  <a:pt x="2648044" y="39541"/>
                  <a:pt x="2647436" y="39662"/>
                  <a:pt x="2646828" y="39662"/>
                </a:cubicBezTo>
                <a:cubicBezTo>
                  <a:pt x="2645370" y="39662"/>
                  <a:pt x="2643953" y="38853"/>
                  <a:pt x="2643264" y="37477"/>
                </a:cubicBezTo>
                <a:cubicBezTo>
                  <a:pt x="2642292" y="35494"/>
                  <a:pt x="2643062" y="33106"/>
                  <a:pt x="2645046" y="32134"/>
                </a:cubicBezTo>
                <a:cubicBezTo>
                  <a:pt x="2687128" y="11130"/>
                  <a:pt x="2734232" y="0"/>
                  <a:pt x="2781296" y="0"/>
                </a:cubicBezTo>
                <a:close/>
                <a:moveTo>
                  <a:pt x="856423" y="0"/>
                </a:moveTo>
                <a:cubicBezTo>
                  <a:pt x="856503" y="0"/>
                  <a:pt x="856626" y="41"/>
                  <a:pt x="856707" y="41"/>
                </a:cubicBezTo>
                <a:cubicBezTo>
                  <a:pt x="856788" y="41"/>
                  <a:pt x="856909" y="0"/>
                  <a:pt x="856989" y="0"/>
                </a:cubicBezTo>
                <a:cubicBezTo>
                  <a:pt x="904054" y="0"/>
                  <a:pt x="951158" y="11089"/>
                  <a:pt x="993240" y="32134"/>
                </a:cubicBezTo>
                <a:lnTo>
                  <a:pt x="1205391" y="138129"/>
                </a:lnTo>
                <a:cubicBezTo>
                  <a:pt x="1288462" y="179653"/>
                  <a:pt x="1387692" y="179653"/>
                  <a:pt x="1470763" y="138129"/>
                </a:cubicBezTo>
                <a:lnTo>
                  <a:pt x="1682914" y="32134"/>
                </a:lnTo>
                <a:cubicBezTo>
                  <a:pt x="1768252" y="-10482"/>
                  <a:pt x="1870116" y="-10482"/>
                  <a:pt x="1955414" y="32134"/>
                </a:cubicBezTo>
                <a:lnTo>
                  <a:pt x="2167564" y="138129"/>
                </a:lnTo>
                <a:cubicBezTo>
                  <a:pt x="2250634" y="179653"/>
                  <a:pt x="2349865" y="179653"/>
                  <a:pt x="2432935" y="138129"/>
                </a:cubicBezTo>
                <a:lnTo>
                  <a:pt x="2520421" y="94420"/>
                </a:lnTo>
                <a:cubicBezTo>
                  <a:pt x="2522405" y="93449"/>
                  <a:pt x="2524795" y="94258"/>
                  <a:pt x="2525767" y="96201"/>
                </a:cubicBezTo>
                <a:cubicBezTo>
                  <a:pt x="2526739" y="98184"/>
                  <a:pt x="2525969" y="100572"/>
                  <a:pt x="2523985" y="101543"/>
                </a:cubicBezTo>
                <a:lnTo>
                  <a:pt x="2436500" y="145252"/>
                </a:lnTo>
                <a:cubicBezTo>
                  <a:pt x="2351161" y="187869"/>
                  <a:pt x="2249298" y="187869"/>
                  <a:pt x="2164000" y="145252"/>
                </a:cubicBezTo>
                <a:lnTo>
                  <a:pt x="1951850" y="39257"/>
                </a:lnTo>
                <a:cubicBezTo>
                  <a:pt x="1868779" y="-2266"/>
                  <a:pt x="1769549" y="-2266"/>
                  <a:pt x="1686478" y="39257"/>
                </a:cubicBezTo>
                <a:lnTo>
                  <a:pt x="1474327" y="145252"/>
                </a:lnTo>
                <a:cubicBezTo>
                  <a:pt x="1431678" y="166581"/>
                  <a:pt x="1384898" y="177225"/>
                  <a:pt x="1338077" y="177225"/>
                </a:cubicBezTo>
                <a:cubicBezTo>
                  <a:pt x="1291256" y="177225"/>
                  <a:pt x="1244476" y="166581"/>
                  <a:pt x="1201827" y="145252"/>
                </a:cubicBezTo>
                <a:lnTo>
                  <a:pt x="989676" y="39257"/>
                </a:lnTo>
                <a:cubicBezTo>
                  <a:pt x="948686" y="18738"/>
                  <a:pt x="902798" y="7932"/>
                  <a:pt x="856989" y="7932"/>
                </a:cubicBezTo>
                <a:cubicBezTo>
                  <a:pt x="856909" y="7932"/>
                  <a:pt x="856788" y="7892"/>
                  <a:pt x="856707" y="7892"/>
                </a:cubicBezTo>
                <a:cubicBezTo>
                  <a:pt x="856626" y="7892"/>
                  <a:pt x="856503" y="7932"/>
                  <a:pt x="856423" y="7932"/>
                </a:cubicBezTo>
                <a:cubicBezTo>
                  <a:pt x="810615" y="7932"/>
                  <a:pt x="764726" y="18779"/>
                  <a:pt x="723737" y="39257"/>
                </a:cubicBezTo>
                <a:cubicBezTo>
                  <a:pt x="723170" y="39541"/>
                  <a:pt x="722563" y="39662"/>
                  <a:pt x="721955" y="39662"/>
                </a:cubicBezTo>
                <a:cubicBezTo>
                  <a:pt x="720496" y="39662"/>
                  <a:pt x="719080" y="38853"/>
                  <a:pt x="718391" y="37477"/>
                </a:cubicBezTo>
                <a:cubicBezTo>
                  <a:pt x="717419" y="35494"/>
                  <a:pt x="718189" y="33106"/>
                  <a:pt x="720173" y="32134"/>
                </a:cubicBezTo>
                <a:cubicBezTo>
                  <a:pt x="762255" y="11130"/>
                  <a:pt x="809359" y="0"/>
                  <a:pt x="856423" y="0"/>
                </a:cubicBezTo>
                <a:close/>
              </a:path>
            </a:pathLst>
          </a:custGeom>
          <a:solidFill>
            <a:srgbClr val="FFEFC6"/>
          </a:solidFill>
          <a:ln w="0" cap="flat">
            <a:noFill/>
            <a:prstDash val="solid"/>
            <a:miter/>
          </a:ln>
        </p:spPr>
        <p:txBody>
          <a:bodyPr rtlCol="0" anchor="ctr"/>
          <a:lstStyle/>
          <a:p>
            <a:pPr marL="0" algn="r" defTabSz="457200" rtl="1" eaLnBrk="1" latinLnBrk="0" hangingPunct="1"/>
            <a:endParaRPr lang="en-US"/>
          </a:p>
        </p:txBody>
      </p:sp>
      <p:pic>
        <p:nvPicPr>
          <p:cNvPr id="4" name="Picture 3">
            <a:extLst>
              <a:ext uri="{FF2B5EF4-FFF2-40B4-BE49-F238E27FC236}">
                <a16:creationId xmlns:a16="http://schemas.microsoft.com/office/drawing/2014/main" id="{2F31B0B5-B9A5-7F4C-7DE8-8D3BFB603F87}"/>
              </a:ext>
            </a:extLst>
          </p:cNvPr>
          <p:cNvPicPr>
            <a:picLocks noChangeAspect="1"/>
          </p:cNvPicPr>
          <p:nvPr userDrawn="1"/>
        </p:nvPicPr>
        <p:blipFill>
          <a:blip r:embed="rId2"/>
          <a:stretch>
            <a:fillRect/>
          </a:stretch>
        </p:blipFill>
        <p:spPr>
          <a:xfrm>
            <a:off x="17271215" y="737320"/>
            <a:ext cx="6335095" cy="2047983"/>
          </a:xfrm>
          <a:prstGeom prst="rect">
            <a:avLst/>
          </a:prstGeom>
        </p:spPr>
      </p:pic>
    </p:spTree>
    <p:extLst>
      <p:ext uri="{BB962C8B-B14F-4D97-AF65-F5344CB8AC3E}">
        <p14:creationId xmlns:p14="http://schemas.microsoft.com/office/powerpoint/2010/main" val="379272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04">
    <p:spTree>
      <p:nvGrpSpPr>
        <p:cNvPr id="1" name=""/>
        <p:cNvGrpSpPr/>
        <p:nvPr/>
      </p:nvGrpSpPr>
      <p:grpSpPr>
        <a:xfrm>
          <a:off x="0" y="0"/>
          <a:ext cx="0" cy="0"/>
          <a:chOff x="0" y="0"/>
          <a:chExt cx="0" cy="0"/>
        </a:xfrm>
      </p:grpSpPr>
      <p:sp>
        <p:nvSpPr>
          <p:cNvPr id="37" name="Freeform 36">
            <a:extLst>
              <a:ext uri="{FF2B5EF4-FFF2-40B4-BE49-F238E27FC236}">
                <a16:creationId xmlns:a16="http://schemas.microsoft.com/office/drawing/2014/main" id="{25F8EAE3-049E-85C0-2B3A-21A15FE4332E}"/>
              </a:ext>
            </a:extLst>
          </p:cNvPr>
          <p:cNvSpPr/>
          <p:nvPr/>
        </p:nvSpPr>
        <p:spPr>
          <a:xfrm>
            <a:off x="-14552" y="8437607"/>
            <a:ext cx="24352587" cy="4206704"/>
          </a:xfrm>
          <a:custGeom>
            <a:avLst/>
            <a:gdLst>
              <a:gd name="connsiteX0" fmla="*/ 1499709 w 7768797"/>
              <a:gd name="connsiteY0" fmla="*/ 1061702 h 1341994"/>
              <a:gd name="connsiteX1" fmla="*/ 1502786 w 7768797"/>
              <a:gd name="connsiteY1" fmla="*/ 1061743 h 1341994"/>
              <a:gd name="connsiteX2" fmla="*/ 1505862 w 7768797"/>
              <a:gd name="connsiteY2" fmla="*/ 1061702 h 1341994"/>
              <a:gd name="connsiteX3" fmla="*/ 1509465 w 7768797"/>
              <a:gd name="connsiteY3" fmla="*/ 1061905 h 1341994"/>
              <a:gd name="connsiteX4" fmla="*/ 1601276 w 7768797"/>
              <a:gd name="connsiteY4" fmla="*/ 1077206 h 1341994"/>
              <a:gd name="connsiteX5" fmla="*/ 2183721 w 7768797"/>
              <a:gd name="connsiteY5" fmla="*/ 1259210 h 1341994"/>
              <a:gd name="connsiteX6" fmla="*/ 2344836 w 7768797"/>
              <a:gd name="connsiteY6" fmla="*/ 1259210 h 1341994"/>
              <a:gd name="connsiteX7" fmla="*/ 2927280 w 7768797"/>
              <a:gd name="connsiteY7" fmla="*/ 1077206 h 1341994"/>
              <a:gd name="connsiteX8" fmla="*/ 3028686 w 7768797"/>
              <a:gd name="connsiteY8" fmla="*/ 1061702 h 1341994"/>
              <a:gd name="connsiteX9" fmla="*/ 3028726 w 7768797"/>
              <a:gd name="connsiteY9" fmla="*/ 1061702 h 1341994"/>
              <a:gd name="connsiteX10" fmla="*/ 4319228 w 7768797"/>
              <a:gd name="connsiteY10" fmla="*/ 1061702 h 1341994"/>
              <a:gd name="connsiteX11" fmla="*/ 4321779 w 7768797"/>
              <a:gd name="connsiteY11" fmla="*/ 1061824 h 1341994"/>
              <a:gd name="connsiteX12" fmla="*/ 4456784 w 7768797"/>
              <a:gd name="connsiteY12" fmla="*/ 1094370 h 1341994"/>
              <a:gd name="connsiteX13" fmla="*/ 4648907 w 7768797"/>
              <a:gd name="connsiteY13" fmla="*/ 1190716 h 1341994"/>
              <a:gd name="connsiteX14" fmla="*/ 4860908 w 7768797"/>
              <a:gd name="connsiteY14" fmla="*/ 1190716 h 1341994"/>
              <a:gd name="connsiteX15" fmla="*/ 5053032 w 7768797"/>
              <a:gd name="connsiteY15" fmla="*/ 1094370 h 1341994"/>
              <a:gd name="connsiteX16" fmla="*/ 5328143 w 7768797"/>
              <a:gd name="connsiteY16" fmla="*/ 1094370 h 1341994"/>
              <a:gd name="connsiteX17" fmla="*/ 5520266 w 7768797"/>
              <a:gd name="connsiteY17" fmla="*/ 1190716 h 1341994"/>
              <a:gd name="connsiteX18" fmla="*/ 5732267 w 7768797"/>
              <a:gd name="connsiteY18" fmla="*/ 1190716 h 1341994"/>
              <a:gd name="connsiteX19" fmla="*/ 5924391 w 7768797"/>
              <a:gd name="connsiteY19" fmla="*/ 1094370 h 1341994"/>
              <a:gd name="connsiteX20" fmla="*/ 6061582 w 7768797"/>
              <a:gd name="connsiteY20" fmla="*/ 1061824 h 1341994"/>
              <a:gd name="connsiteX21" fmla="*/ 6061703 w 7768797"/>
              <a:gd name="connsiteY21" fmla="*/ 1061824 h 1341994"/>
              <a:gd name="connsiteX22" fmla="*/ 6061825 w 7768797"/>
              <a:gd name="connsiteY22" fmla="*/ 1061824 h 1341994"/>
              <a:gd name="connsiteX23" fmla="*/ 6061946 w 7768797"/>
              <a:gd name="connsiteY23" fmla="*/ 1061824 h 1341994"/>
              <a:gd name="connsiteX24" fmla="*/ 6062067 w 7768797"/>
              <a:gd name="connsiteY24" fmla="*/ 1061824 h 1341994"/>
              <a:gd name="connsiteX25" fmla="*/ 6199258 w 7768797"/>
              <a:gd name="connsiteY25" fmla="*/ 1094370 h 1341994"/>
              <a:gd name="connsiteX26" fmla="*/ 6391383 w 7768797"/>
              <a:gd name="connsiteY26" fmla="*/ 1190716 h 1341994"/>
              <a:gd name="connsiteX27" fmla="*/ 6603383 w 7768797"/>
              <a:gd name="connsiteY27" fmla="*/ 1190716 h 1341994"/>
              <a:gd name="connsiteX28" fmla="*/ 6795507 w 7768797"/>
              <a:gd name="connsiteY28" fmla="*/ 1094370 h 1341994"/>
              <a:gd name="connsiteX29" fmla="*/ 7070617 w 7768797"/>
              <a:gd name="connsiteY29" fmla="*/ 1094370 h 1341994"/>
              <a:gd name="connsiteX30" fmla="*/ 7262742 w 7768797"/>
              <a:gd name="connsiteY30" fmla="*/ 1190716 h 1341994"/>
              <a:gd name="connsiteX31" fmla="*/ 7474742 w 7768797"/>
              <a:gd name="connsiteY31" fmla="*/ 1190716 h 1341994"/>
              <a:gd name="connsiteX32" fmla="*/ 7474742 w 7768797"/>
              <a:gd name="connsiteY32" fmla="*/ 1190675 h 1341994"/>
              <a:gd name="connsiteX33" fmla="*/ 7666866 w 7768797"/>
              <a:gd name="connsiteY33" fmla="*/ 1094330 h 1341994"/>
              <a:gd name="connsiteX34" fmla="*/ 7768595 w 7768797"/>
              <a:gd name="connsiteY34" fmla="*/ 1063888 h 1341994"/>
              <a:gd name="connsiteX35" fmla="*/ 7768595 w 7768797"/>
              <a:gd name="connsiteY35" fmla="*/ 1135014 h 1341994"/>
              <a:gd name="connsiteX36" fmla="*/ 7698401 w 7768797"/>
              <a:gd name="connsiteY36" fmla="*/ 1157278 h 1341994"/>
              <a:gd name="connsiteX37" fmla="*/ 7506276 w 7768797"/>
              <a:gd name="connsiteY37" fmla="*/ 1253624 h 1341994"/>
              <a:gd name="connsiteX38" fmla="*/ 7231166 w 7768797"/>
              <a:gd name="connsiteY38" fmla="*/ 1253624 h 1341994"/>
              <a:gd name="connsiteX39" fmla="*/ 7039042 w 7768797"/>
              <a:gd name="connsiteY39" fmla="*/ 1157278 h 1341994"/>
              <a:gd name="connsiteX40" fmla="*/ 6827042 w 7768797"/>
              <a:gd name="connsiteY40" fmla="*/ 1157278 h 1341994"/>
              <a:gd name="connsiteX41" fmla="*/ 6634918 w 7768797"/>
              <a:gd name="connsiteY41" fmla="*/ 1253624 h 1341994"/>
              <a:gd name="connsiteX42" fmla="*/ 6497362 w 7768797"/>
              <a:gd name="connsiteY42" fmla="*/ 1286009 h 1341994"/>
              <a:gd name="connsiteX43" fmla="*/ 6359807 w 7768797"/>
              <a:gd name="connsiteY43" fmla="*/ 1253624 h 1341994"/>
              <a:gd name="connsiteX44" fmla="*/ 6167683 w 7768797"/>
              <a:gd name="connsiteY44" fmla="*/ 1157278 h 1341994"/>
              <a:gd name="connsiteX45" fmla="*/ 6061825 w 7768797"/>
              <a:gd name="connsiteY45" fmla="*/ 1132180 h 1341994"/>
              <a:gd name="connsiteX46" fmla="*/ 5955966 w 7768797"/>
              <a:gd name="connsiteY46" fmla="*/ 1157278 h 1341994"/>
              <a:gd name="connsiteX47" fmla="*/ 5763842 w 7768797"/>
              <a:gd name="connsiteY47" fmla="*/ 1253624 h 1341994"/>
              <a:gd name="connsiteX48" fmla="*/ 5488731 w 7768797"/>
              <a:gd name="connsiteY48" fmla="*/ 1253624 h 1341994"/>
              <a:gd name="connsiteX49" fmla="*/ 5296607 w 7768797"/>
              <a:gd name="connsiteY49" fmla="*/ 1157278 h 1341994"/>
              <a:gd name="connsiteX50" fmla="*/ 5084607 w 7768797"/>
              <a:gd name="connsiteY50" fmla="*/ 1157278 h 1341994"/>
              <a:gd name="connsiteX51" fmla="*/ 4892483 w 7768797"/>
              <a:gd name="connsiteY51" fmla="*/ 1253624 h 1341994"/>
              <a:gd name="connsiteX52" fmla="*/ 4754928 w 7768797"/>
              <a:gd name="connsiteY52" fmla="*/ 1286009 h 1341994"/>
              <a:gd name="connsiteX53" fmla="*/ 4617372 w 7768797"/>
              <a:gd name="connsiteY53" fmla="*/ 1253624 h 1341994"/>
              <a:gd name="connsiteX54" fmla="*/ 4425249 w 7768797"/>
              <a:gd name="connsiteY54" fmla="*/ 1157278 h 1341994"/>
              <a:gd name="connsiteX55" fmla="*/ 4319228 w 7768797"/>
              <a:gd name="connsiteY55" fmla="*/ 1132180 h 1341994"/>
              <a:gd name="connsiteX56" fmla="*/ 4317406 w 7768797"/>
              <a:gd name="connsiteY56" fmla="*/ 1132099 h 1341994"/>
              <a:gd name="connsiteX57" fmla="*/ 3028807 w 7768797"/>
              <a:gd name="connsiteY57" fmla="*/ 1132099 h 1341994"/>
              <a:gd name="connsiteX58" fmla="*/ 2948250 w 7768797"/>
              <a:gd name="connsiteY58" fmla="*/ 1144405 h 1341994"/>
              <a:gd name="connsiteX59" fmla="*/ 2365805 w 7768797"/>
              <a:gd name="connsiteY59" fmla="*/ 1326409 h 1341994"/>
              <a:gd name="connsiteX60" fmla="*/ 2264278 w 7768797"/>
              <a:gd name="connsiteY60" fmla="*/ 1341994 h 1341994"/>
              <a:gd name="connsiteX61" fmla="*/ 2162711 w 7768797"/>
              <a:gd name="connsiteY61" fmla="*/ 1326409 h 1341994"/>
              <a:gd name="connsiteX62" fmla="*/ 1580267 w 7768797"/>
              <a:gd name="connsiteY62" fmla="*/ 1144405 h 1341994"/>
              <a:gd name="connsiteX63" fmla="*/ 1502786 w 7768797"/>
              <a:gd name="connsiteY63" fmla="*/ 1132180 h 1341994"/>
              <a:gd name="connsiteX64" fmla="*/ 1425304 w 7768797"/>
              <a:gd name="connsiteY64" fmla="*/ 1144405 h 1341994"/>
              <a:gd name="connsiteX65" fmla="*/ 842860 w 7768797"/>
              <a:gd name="connsiteY65" fmla="*/ 1326409 h 1341994"/>
              <a:gd name="connsiteX66" fmla="*/ 741293 w 7768797"/>
              <a:gd name="connsiteY66" fmla="*/ 1341994 h 1341994"/>
              <a:gd name="connsiteX67" fmla="*/ 639725 w 7768797"/>
              <a:gd name="connsiteY67" fmla="*/ 1326409 h 1341994"/>
              <a:gd name="connsiteX68" fmla="*/ 57281 w 7768797"/>
              <a:gd name="connsiteY68" fmla="*/ 1144405 h 1341994"/>
              <a:gd name="connsiteX69" fmla="*/ 81 w 7768797"/>
              <a:gd name="connsiteY69" fmla="*/ 1133152 h 1341994"/>
              <a:gd name="connsiteX70" fmla="*/ 81 w 7768797"/>
              <a:gd name="connsiteY70" fmla="*/ 1062552 h 1341994"/>
              <a:gd name="connsiteX71" fmla="*/ 78291 w 7768797"/>
              <a:gd name="connsiteY71" fmla="*/ 1077206 h 1341994"/>
              <a:gd name="connsiteX72" fmla="*/ 660735 w 7768797"/>
              <a:gd name="connsiteY72" fmla="*/ 1259210 h 1341994"/>
              <a:gd name="connsiteX73" fmla="*/ 821850 w 7768797"/>
              <a:gd name="connsiteY73" fmla="*/ 1259210 h 1341994"/>
              <a:gd name="connsiteX74" fmla="*/ 1404295 w 7768797"/>
              <a:gd name="connsiteY74" fmla="*/ 1077206 h 1341994"/>
              <a:gd name="connsiteX75" fmla="*/ 1496106 w 7768797"/>
              <a:gd name="connsiteY75" fmla="*/ 1061905 h 1341994"/>
              <a:gd name="connsiteX76" fmla="*/ 1499709 w 7768797"/>
              <a:gd name="connsiteY76" fmla="*/ 1061702 h 1341994"/>
              <a:gd name="connsiteX77" fmla="*/ 3028645 w 7768797"/>
              <a:gd name="connsiteY77" fmla="*/ 885851 h 1341994"/>
              <a:gd name="connsiteX78" fmla="*/ 4319066 w 7768797"/>
              <a:gd name="connsiteY78" fmla="*/ 885851 h 1341994"/>
              <a:gd name="connsiteX79" fmla="*/ 4319107 w 7768797"/>
              <a:gd name="connsiteY79" fmla="*/ 885851 h 1341994"/>
              <a:gd name="connsiteX80" fmla="*/ 4319147 w 7768797"/>
              <a:gd name="connsiteY80" fmla="*/ 885851 h 1341994"/>
              <a:gd name="connsiteX81" fmla="*/ 4453829 w 7768797"/>
              <a:gd name="connsiteY81" fmla="*/ 917710 h 1341994"/>
              <a:gd name="connsiteX82" fmla="*/ 4645952 w 7768797"/>
              <a:gd name="connsiteY82" fmla="*/ 1014015 h 1341994"/>
              <a:gd name="connsiteX83" fmla="*/ 4863701 w 7768797"/>
              <a:gd name="connsiteY83" fmla="*/ 1014015 h 1341994"/>
              <a:gd name="connsiteX84" fmla="*/ 5055825 w 7768797"/>
              <a:gd name="connsiteY84" fmla="*/ 917710 h 1341994"/>
              <a:gd name="connsiteX85" fmla="*/ 5325187 w 7768797"/>
              <a:gd name="connsiteY85" fmla="*/ 917710 h 1341994"/>
              <a:gd name="connsiteX86" fmla="*/ 5517311 w 7768797"/>
              <a:gd name="connsiteY86" fmla="*/ 1014015 h 1341994"/>
              <a:gd name="connsiteX87" fmla="*/ 5735060 w 7768797"/>
              <a:gd name="connsiteY87" fmla="*/ 1014015 h 1341994"/>
              <a:gd name="connsiteX88" fmla="*/ 5927184 w 7768797"/>
              <a:gd name="connsiteY88" fmla="*/ 917710 h 1341994"/>
              <a:gd name="connsiteX89" fmla="*/ 6061217 w 7768797"/>
              <a:gd name="connsiteY89" fmla="*/ 885851 h 1341994"/>
              <a:gd name="connsiteX90" fmla="*/ 6061703 w 7768797"/>
              <a:gd name="connsiteY90" fmla="*/ 885851 h 1341994"/>
              <a:gd name="connsiteX91" fmla="*/ 6196384 w 7768797"/>
              <a:gd name="connsiteY91" fmla="*/ 917710 h 1341994"/>
              <a:gd name="connsiteX92" fmla="*/ 6388508 w 7768797"/>
              <a:gd name="connsiteY92" fmla="*/ 1014015 h 1341994"/>
              <a:gd name="connsiteX93" fmla="*/ 6606257 w 7768797"/>
              <a:gd name="connsiteY93" fmla="*/ 1014015 h 1341994"/>
              <a:gd name="connsiteX94" fmla="*/ 6798381 w 7768797"/>
              <a:gd name="connsiteY94" fmla="*/ 917710 h 1341994"/>
              <a:gd name="connsiteX95" fmla="*/ 7067743 w 7768797"/>
              <a:gd name="connsiteY95" fmla="*/ 917710 h 1341994"/>
              <a:gd name="connsiteX96" fmla="*/ 7259867 w 7768797"/>
              <a:gd name="connsiteY96" fmla="*/ 1014015 h 1341994"/>
              <a:gd name="connsiteX97" fmla="*/ 7477575 w 7768797"/>
              <a:gd name="connsiteY97" fmla="*/ 1014015 h 1341994"/>
              <a:gd name="connsiteX98" fmla="*/ 7477494 w 7768797"/>
              <a:gd name="connsiteY98" fmla="*/ 1014015 h 1341994"/>
              <a:gd name="connsiteX99" fmla="*/ 7669618 w 7768797"/>
              <a:gd name="connsiteY99" fmla="*/ 917710 h 1341994"/>
              <a:gd name="connsiteX100" fmla="*/ 7768555 w 7768797"/>
              <a:gd name="connsiteY100" fmla="*/ 887996 h 1341994"/>
              <a:gd name="connsiteX101" fmla="*/ 7768555 w 7768797"/>
              <a:gd name="connsiteY101" fmla="*/ 946208 h 1341994"/>
              <a:gd name="connsiteX102" fmla="*/ 7695445 w 7768797"/>
              <a:gd name="connsiteY102" fmla="*/ 969202 h 1341994"/>
              <a:gd name="connsiteX103" fmla="*/ 7503321 w 7768797"/>
              <a:gd name="connsiteY103" fmla="*/ 1065507 h 1341994"/>
              <a:gd name="connsiteX104" fmla="*/ 7368640 w 7768797"/>
              <a:gd name="connsiteY104" fmla="*/ 1097203 h 1341994"/>
              <a:gd name="connsiteX105" fmla="*/ 7233959 w 7768797"/>
              <a:gd name="connsiteY105" fmla="*/ 1065507 h 1341994"/>
              <a:gd name="connsiteX106" fmla="*/ 7041835 w 7768797"/>
              <a:gd name="connsiteY106" fmla="*/ 969202 h 1341994"/>
              <a:gd name="connsiteX107" fmla="*/ 6824127 w 7768797"/>
              <a:gd name="connsiteY107" fmla="*/ 969202 h 1341994"/>
              <a:gd name="connsiteX108" fmla="*/ 6632003 w 7768797"/>
              <a:gd name="connsiteY108" fmla="*/ 1065507 h 1341994"/>
              <a:gd name="connsiteX109" fmla="*/ 6362641 w 7768797"/>
              <a:gd name="connsiteY109" fmla="*/ 1065507 h 1341994"/>
              <a:gd name="connsiteX110" fmla="*/ 6170517 w 7768797"/>
              <a:gd name="connsiteY110" fmla="*/ 969202 h 1341994"/>
              <a:gd name="connsiteX111" fmla="*/ 6061663 w 7768797"/>
              <a:gd name="connsiteY111" fmla="*/ 943456 h 1341994"/>
              <a:gd name="connsiteX112" fmla="*/ 6061500 w 7768797"/>
              <a:gd name="connsiteY112" fmla="*/ 943456 h 1341994"/>
              <a:gd name="connsiteX113" fmla="*/ 5952930 w 7768797"/>
              <a:gd name="connsiteY113" fmla="*/ 969202 h 1341994"/>
              <a:gd name="connsiteX114" fmla="*/ 5760806 w 7768797"/>
              <a:gd name="connsiteY114" fmla="*/ 1065507 h 1341994"/>
              <a:gd name="connsiteX115" fmla="*/ 5626125 w 7768797"/>
              <a:gd name="connsiteY115" fmla="*/ 1097203 h 1341994"/>
              <a:gd name="connsiteX116" fmla="*/ 5491444 w 7768797"/>
              <a:gd name="connsiteY116" fmla="*/ 1065507 h 1341994"/>
              <a:gd name="connsiteX117" fmla="*/ 5299320 w 7768797"/>
              <a:gd name="connsiteY117" fmla="*/ 969202 h 1341994"/>
              <a:gd name="connsiteX118" fmla="*/ 5081571 w 7768797"/>
              <a:gd name="connsiteY118" fmla="*/ 969202 h 1341994"/>
              <a:gd name="connsiteX119" fmla="*/ 4889447 w 7768797"/>
              <a:gd name="connsiteY119" fmla="*/ 1065507 h 1341994"/>
              <a:gd name="connsiteX120" fmla="*/ 4620085 w 7768797"/>
              <a:gd name="connsiteY120" fmla="*/ 1065507 h 1341994"/>
              <a:gd name="connsiteX121" fmla="*/ 4427961 w 7768797"/>
              <a:gd name="connsiteY121" fmla="*/ 969202 h 1341994"/>
              <a:gd name="connsiteX122" fmla="*/ 4319107 w 7768797"/>
              <a:gd name="connsiteY122" fmla="*/ 943456 h 1341994"/>
              <a:gd name="connsiteX123" fmla="*/ 4319066 w 7768797"/>
              <a:gd name="connsiteY123" fmla="*/ 943456 h 1341994"/>
              <a:gd name="connsiteX124" fmla="*/ 4319026 w 7768797"/>
              <a:gd name="connsiteY124" fmla="*/ 943456 h 1341994"/>
              <a:gd name="connsiteX125" fmla="*/ 3028645 w 7768797"/>
              <a:gd name="connsiteY125" fmla="*/ 943456 h 1341994"/>
              <a:gd name="connsiteX126" fmla="*/ 2946185 w 7768797"/>
              <a:gd name="connsiteY126" fmla="*/ 956045 h 1341994"/>
              <a:gd name="connsiteX127" fmla="*/ 2363741 w 7768797"/>
              <a:gd name="connsiteY127" fmla="*/ 1138049 h 1341994"/>
              <a:gd name="connsiteX128" fmla="*/ 2264116 w 7768797"/>
              <a:gd name="connsiteY128" fmla="*/ 1153310 h 1341994"/>
              <a:gd name="connsiteX129" fmla="*/ 2164492 w 7768797"/>
              <a:gd name="connsiteY129" fmla="*/ 1138049 h 1341994"/>
              <a:gd name="connsiteX130" fmla="*/ 1582048 w 7768797"/>
              <a:gd name="connsiteY130" fmla="*/ 956045 h 1341994"/>
              <a:gd name="connsiteX131" fmla="*/ 1502664 w 7768797"/>
              <a:gd name="connsiteY131" fmla="*/ 943537 h 1341994"/>
              <a:gd name="connsiteX132" fmla="*/ 1423280 w 7768797"/>
              <a:gd name="connsiteY132" fmla="*/ 956045 h 1341994"/>
              <a:gd name="connsiteX133" fmla="*/ 840836 w 7768797"/>
              <a:gd name="connsiteY133" fmla="*/ 1138049 h 1341994"/>
              <a:gd name="connsiteX134" fmla="*/ 741212 w 7768797"/>
              <a:gd name="connsiteY134" fmla="*/ 1153310 h 1341994"/>
              <a:gd name="connsiteX135" fmla="*/ 641587 w 7768797"/>
              <a:gd name="connsiteY135" fmla="*/ 1138049 h 1341994"/>
              <a:gd name="connsiteX136" fmla="*/ 59143 w 7768797"/>
              <a:gd name="connsiteY136" fmla="*/ 956045 h 1341994"/>
              <a:gd name="connsiteX137" fmla="*/ 0 w 7768797"/>
              <a:gd name="connsiteY137" fmla="*/ 944468 h 1341994"/>
              <a:gd name="connsiteX138" fmla="*/ 0 w 7768797"/>
              <a:gd name="connsiteY138" fmla="*/ 886701 h 1341994"/>
              <a:gd name="connsiteX139" fmla="*/ 76307 w 7768797"/>
              <a:gd name="connsiteY139" fmla="*/ 901072 h 1341994"/>
              <a:gd name="connsiteX140" fmla="*/ 658751 w 7768797"/>
              <a:gd name="connsiteY140" fmla="*/ 1083076 h 1341994"/>
              <a:gd name="connsiteX141" fmla="*/ 823672 w 7768797"/>
              <a:gd name="connsiteY141" fmla="*/ 1083076 h 1341994"/>
              <a:gd name="connsiteX142" fmla="*/ 1406116 w 7768797"/>
              <a:gd name="connsiteY142" fmla="*/ 901072 h 1341994"/>
              <a:gd name="connsiteX143" fmla="*/ 1496511 w 7768797"/>
              <a:gd name="connsiteY143" fmla="*/ 886053 h 1341994"/>
              <a:gd name="connsiteX144" fmla="*/ 1499628 w 7768797"/>
              <a:gd name="connsiteY144" fmla="*/ 885891 h 1341994"/>
              <a:gd name="connsiteX145" fmla="*/ 1502705 w 7768797"/>
              <a:gd name="connsiteY145" fmla="*/ 885932 h 1341994"/>
              <a:gd name="connsiteX146" fmla="*/ 1505781 w 7768797"/>
              <a:gd name="connsiteY146" fmla="*/ 885891 h 1341994"/>
              <a:gd name="connsiteX147" fmla="*/ 1508898 w 7768797"/>
              <a:gd name="connsiteY147" fmla="*/ 886053 h 1341994"/>
              <a:gd name="connsiteX148" fmla="*/ 1599293 w 7768797"/>
              <a:gd name="connsiteY148" fmla="*/ 901072 h 1341994"/>
              <a:gd name="connsiteX149" fmla="*/ 2181737 w 7768797"/>
              <a:gd name="connsiteY149" fmla="*/ 1083076 h 1341994"/>
              <a:gd name="connsiteX150" fmla="*/ 2346658 w 7768797"/>
              <a:gd name="connsiteY150" fmla="*/ 1083076 h 1341994"/>
              <a:gd name="connsiteX151" fmla="*/ 2929102 w 7768797"/>
              <a:gd name="connsiteY151" fmla="*/ 901072 h 1341994"/>
              <a:gd name="connsiteX152" fmla="*/ 3028645 w 7768797"/>
              <a:gd name="connsiteY152" fmla="*/ 885851 h 1341994"/>
              <a:gd name="connsiteX153" fmla="*/ 1499709 w 7768797"/>
              <a:gd name="connsiteY153" fmla="*/ 706884 h 1341994"/>
              <a:gd name="connsiteX154" fmla="*/ 1502786 w 7768797"/>
              <a:gd name="connsiteY154" fmla="*/ 706925 h 1341994"/>
              <a:gd name="connsiteX155" fmla="*/ 1505862 w 7768797"/>
              <a:gd name="connsiteY155" fmla="*/ 706884 h 1341994"/>
              <a:gd name="connsiteX156" fmla="*/ 1508696 w 7768797"/>
              <a:gd name="connsiteY156" fmla="*/ 707046 h 1341994"/>
              <a:gd name="connsiteX157" fmla="*/ 1598362 w 7768797"/>
              <a:gd name="connsiteY157" fmla="*/ 721943 h 1341994"/>
              <a:gd name="connsiteX158" fmla="*/ 2180806 w 7768797"/>
              <a:gd name="connsiteY158" fmla="*/ 903947 h 1341994"/>
              <a:gd name="connsiteX159" fmla="*/ 2347751 w 7768797"/>
              <a:gd name="connsiteY159" fmla="*/ 903947 h 1341994"/>
              <a:gd name="connsiteX160" fmla="*/ 2930195 w 7768797"/>
              <a:gd name="connsiteY160" fmla="*/ 721943 h 1341994"/>
              <a:gd name="connsiteX161" fmla="*/ 3028726 w 7768797"/>
              <a:gd name="connsiteY161" fmla="*/ 706884 h 1341994"/>
              <a:gd name="connsiteX162" fmla="*/ 4319147 w 7768797"/>
              <a:gd name="connsiteY162" fmla="*/ 706884 h 1341994"/>
              <a:gd name="connsiteX163" fmla="*/ 4319188 w 7768797"/>
              <a:gd name="connsiteY163" fmla="*/ 706884 h 1341994"/>
              <a:gd name="connsiteX164" fmla="*/ 4319228 w 7768797"/>
              <a:gd name="connsiteY164" fmla="*/ 706884 h 1341994"/>
              <a:gd name="connsiteX165" fmla="*/ 4452411 w 7768797"/>
              <a:gd name="connsiteY165" fmla="*/ 738378 h 1341994"/>
              <a:gd name="connsiteX166" fmla="*/ 4644536 w 7768797"/>
              <a:gd name="connsiteY166" fmla="*/ 834683 h 1341994"/>
              <a:gd name="connsiteX167" fmla="*/ 4865280 w 7768797"/>
              <a:gd name="connsiteY167" fmla="*/ 834683 h 1341994"/>
              <a:gd name="connsiteX168" fmla="*/ 5057404 w 7768797"/>
              <a:gd name="connsiteY168" fmla="*/ 738378 h 1341994"/>
              <a:gd name="connsiteX169" fmla="*/ 5323730 w 7768797"/>
              <a:gd name="connsiteY169" fmla="*/ 738378 h 1341994"/>
              <a:gd name="connsiteX170" fmla="*/ 5515854 w 7768797"/>
              <a:gd name="connsiteY170" fmla="*/ 834683 h 1341994"/>
              <a:gd name="connsiteX171" fmla="*/ 5736598 w 7768797"/>
              <a:gd name="connsiteY171" fmla="*/ 834683 h 1341994"/>
              <a:gd name="connsiteX172" fmla="*/ 5928722 w 7768797"/>
              <a:gd name="connsiteY172" fmla="*/ 738378 h 1341994"/>
              <a:gd name="connsiteX173" fmla="*/ 6061703 w 7768797"/>
              <a:gd name="connsiteY173" fmla="*/ 706884 h 1341994"/>
              <a:gd name="connsiteX174" fmla="*/ 6061744 w 7768797"/>
              <a:gd name="connsiteY174" fmla="*/ 706884 h 1341994"/>
              <a:gd name="connsiteX175" fmla="*/ 6061825 w 7768797"/>
              <a:gd name="connsiteY175" fmla="*/ 706884 h 1341994"/>
              <a:gd name="connsiteX176" fmla="*/ 6061906 w 7768797"/>
              <a:gd name="connsiteY176" fmla="*/ 706884 h 1341994"/>
              <a:gd name="connsiteX177" fmla="*/ 6061946 w 7768797"/>
              <a:gd name="connsiteY177" fmla="*/ 706884 h 1341994"/>
              <a:gd name="connsiteX178" fmla="*/ 6194927 w 7768797"/>
              <a:gd name="connsiteY178" fmla="*/ 738378 h 1341994"/>
              <a:gd name="connsiteX179" fmla="*/ 6387051 w 7768797"/>
              <a:gd name="connsiteY179" fmla="*/ 834683 h 1341994"/>
              <a:gd name="connsiteX180" fmla="*/ 6607795 w 7768797"/>
              <a:gd name="connsiteY180" fmla="*/ 834683 h 1341994"/>
              <a:gd name="connsiteX181" fmla="*/ 6799919 w 7768797"/>
              <a:gd name="connsiteY181" fmla="*/ 738378 h 1341994"/>
              <a:gd name="connsiteX182" fmla="*/ 7066245 w 7768797"/>
              <a:gd name="connsiteY182" fmla="*/ 738378 h 1341994"/>
              <a:gd name="connsiteX183" fmla="*/ 7258369 w 7768797"/>
              <a:gd name="connsiteY183" fmla="*/ 834683 h 1341994"/>
              <a:gd name="connsiteX184" fmla="*/ 7479114 w 7768797"/>
              <a:gd name="connsiteY184" fmla="*/ 834683 h 1341994"/>
              <a:gd name="connsiteX185" fmla="*/ 7479276 w 7768797"/>
              <a:gd name="connsiteY185" fmla="*/ 834683 h 1341994"/>
              <a:gd name="connsiteX186" fmla="*/ 7671400 w 7768797"/>
              <a:gd name="connsiteY186" fmla="*/ 738378 h 1341994"/>
              <a:gd name="connsiteX187" fmla="*/ 7768797 w 7768797"/>
              <a:gd name="connsiteY187" fmla="*/ 709070 h 1341994"/>
              <a:gd name="connsiteX188" fmla="*/ 7768797 w 7768797"/>
              <a:gd name="connsiteY188" fmla="*/ 760481 h 1341994"/>
              <a:gd name="connsiteX189" fmla="*/ 7694191 w 7768797"/>
              <a:gd name="connsiteY189" fmla="*/ 783839 h 1341994"/>
              <a:gd name="connsiteX190" fmla="*/ 7502067 w 7768797"/>
              <a:gd name="connsiteY190" fmla="*/ 880144 h 1341994"/>
              <a:gd name="connsiteX191" fmla="*/ 7368883 w 7768797"/>
              <a:gd name="connsiteY191" fmla="*/ 911476 h 1341994"/>
              <a:gd name="connsiteX192" fmla="*/ 7235700 w 7768797"/>
              <a:gd name="connsiteY192" fmla="*/ 880144 h 1341994"/>
              <a:gd name="connsiteX193" fmla="*/ 7043576 w 7768797"/>
              <a:gd name="connsiteY193" fmla="*/ 783839 h 1341994"/>
              <a:gd name="connsiteX194" fmla="*/ 6822832 w 7768797"/>
              <a:gd name="connsiteY194" fmla="*/ 783839 h 1341994"/>
              <a:gd name="connsiteX195" fmla="*/ 6630708 w 7768797"/>
              <a:gd name="connsiteY195" fmla="*/ 880144 h 1341994"/>
              <a:gd name="connsiteX196" fmla="*/ 6364382 w 7768797"/>
              <a:gd name="connsiteY196" fmla="*/ 880144 h 1341994"/>
              <a:gd name="connsiteX197" fmla="*/ 6172258 w 7768797"/>
              <a:gd name="connsiteY197" fmla="*/ 783839 h 1341994"/>
              <a:gd name="connsiteX198" fmla="*/ 6061946 w 7768797"/>
              <a:gd name="connsiteY198" fmla="*/ 757728 h 1341994"/>
              <a:gd name="connsiteX199" fmla="*/ 5951635 w 7768797"/>
              <a:gd name="connsiteY199" fmla="*/ 783839 h 1341994"/>
              <a:gd name="connsiteX200" fmla="*/ 5759510 w 7768797"/>
              <a:gd name="connsiteY200" fmla="*/ 880144 h 1341994"/>
              <a:gd name="connsiteX201" fmla="*/ 5626327 w 7768797"/>
              <a:gd name="connsiteY201" fmla="*/ 911476 h 1341994"/>
              <a:gd name="connsiteX202" fmla="*/ 5493144 w 7768797"/>
              <a:gd name="connsiteY202" fmla="*/ 880144 h 1341994"/>
              <a:gd name="connsiteX203" fmla="*/ 5301020 w 7768797"/>
              <a:gd name="connsiteY203" fmla="*/ 783839 h 1341994"/>
              <a:gd name="connsiteX204" fmla="*/ 5080276 w 7768797"/>
              <a:gd name="connsiteY204" fmla="*/ 783839 h 1341994"/>
              <a:gd name="connsiteX205" fmla="*/ 4888152 w 7768797"/>
              <a:gd name="connsiteY205" fmla="*/ 880144 h 1341994"/>
              <a:gd name="connsiteX206" fmla="*/ 4621826 w 7768797"/>
              <a:gd name="connsiteY206" fmla="*/ 880144 h 1341994"/>
              <a:gd name="connsiteX207" fmla="*/ 4429701 w 7768797"/>
              <a:gd name="connsiteY207" fmla="*/ 783839 h 1341994"/>
              <a:gd name="connsiteX208" fmla="*/ 4319309 w 7768797"/>
              <a:gd name="connsiteY208" fmla="*/ 757728 h 1341994"/>
              <a:gd name="connsiteX209" fmla="*/ 4319268 w 7768797"/>
              <a:gd name="connsiteY209" fmla="*/ 757728 h 1341994"/>
              <a:gd name="connsiteX210" fmla="*/ 4319228 w 7768797"/>
              <a:gd name="connsiteY210" fmla="*/ 757728 h 1341994"/>
              <a:gd name="connsiteX211" fmla="*/ 3028848 w 7768797"/>
              <a:gd name="connsiteY211" fmla="*/ 757728 h 1341994"/>
              <a:gd name="connsiteX212" fmla="*/ 2945375 w 7768797"/>
              <a:gd name="connsiteY212" fmla="*/ 770480 h 1341994"/>
              <a:gd name="connsiteX213" fmla="*/ 2362931 w 7768797"/>
              <a:gd name="connsiteY213" fmla="*/ 952484 h 1341994"/>
              <a:gd name="connsiteX214" fmla="*/ 2264278 w 7768797"/>
              <a:gd name="connsiteY214" fmla="*/ 967624 h 1341994"/>
              <a:gd name="connsiteX215" fmla="*/ 2165626 w 7768797"/>
              <a:gd name="connsiteY215" fmla="*/ 952484 h 1341994"/>
              <a:gd name="connsiteX216" fmla="*/ 1583181 w 7768797"/>
              <a:gd name="connsiteY216" fmla="*/ 770480 h 1341994"/>
              <a:gd name="connsiteX217" fmla="*/ 1502786 w 7768797"/>
              <a:gd name="connsiteY217" fmla="*/ 757809 h 1341994"/>
              <a:gd name="connsiteX218" fmla="*/ 1422390 w 7768797"/>
              <a:gd name="connsiteY218" fmla="*/ 770480 h 1341994"/>
              <a:gd name="connsiteX219" fmla="*/ 839946 w 7768797"/>
              <a:gd name="connsiteY219" fmla="*/ 952484 h 1341994"/>
              <a:gd name="connsiteX220" fmla="*/ 741293 w 7768797"/>
              <a:gd name="connsiteY220" fmla="*/ 967624 h 1341994"/>
              <a:gd name="connsiteX221" fmla="*/ 642640 w 7768797"/>
              <a:gd name="connsiteY221" fmla="*/ 952484 h 1341994"/>
              <a:gd name="connsiteX222" fmla="*/ 60196 w 7768797"/>
              <a:gd name="connsiteY222" fmla="*/ 770480 h 1341994"/>
              <a:gd name="connsiteX223" fmla="*/ 81 w 7768797"/>
              <a:gd name="connsiteY223" fmla="*/ 758740 h 1341994"/>
              <a:gd name="connsiteX224" fmla="*/ 81 w 7768797"/>
              <a:gd name="connsiteY224" fmla="*/ 707734 h 1341994"/>
              <a:gd name="connsiteX225" fmla="*/ 75376 w 7768797"/>
              <a:gd name="connsiteY225" fmla="*/ 721943 h 1341994"/>
              <a:gd name="connsiteX226" fmla="*/ 657820 w 7768797"/>
              <a:gd name="connsiteY226" fmla="*/ 903947 h 1341994"/>
              <a:gd name="connsiteX227" fmla="*/ 824765 w 7768797"/>
              <a:gd name="connsiteY227" fmla="*/ 903947 h 1341994"/>
              <a:gd name="connsiteX228" fmla="*/ 1407209 w 7768797"/>
              <a:gd name="connsiteY228" fmla="*/ 721943 h 1341994"/>
              <a:gd name="connsiteX229" fmla="*/ 1496875 w 7768797"/>
              <a:gd name="connsiteY229" fmla="*/ 707046 h 1341994"/>
              <a:gd name="connsiteX230" fmla="*/ 1499709 w 7768797"/>
              <a:gd name="connsiteY230" fmla="*/ 706884 h 1341994"/>
              <a:gd name="connsiteX231" fmla="*/ 40 w 7768797"/>
              <a:gd name="connsiteY231" fmla="*/ 540020 h 1341994"/>
              <a:gd name="connsiteX232" fmla="*/ 43760 w 7768797"/>
              <a:gd name="connsiteY232" fmla="*/ 550343 h 1341994"/>
              <a:gd name="connsiteX233" fmla="*/ 53192 w 7768797"/>
              <a:gd name="connsiteY233" fmla="*/ 568397 h 1341994"/>
              <a:gd name="connsiteX234" fmla="*/ 39469 w 7768797"/>
              <a:gd name="connsiteY234" fmla="*/ 578518 h 1341994"/>
              <a:gd name="connsiteX235" fmla="*/ 39469 w 7768797"/>
              <a:gd name="connsiteY235" fmla="*/ 578477 h 1341994"/>
              <a:gd name="connsiteX236" fmla="*/ 35178 w 7768797"/>
              <a:gd name="connsiteY236" fmla="*/ 577830 h 1341994"/>
              <a:gd name="connsiteX237" fmla="*/ 40 w 7768797"/>
              <a:gd name="connsiteY237" fmla="*/ 569248 h 1341994"/>
              <a:gd name="connsiteX238" fmla="*/ 6933061 w 7768797"/>
              <a:gd name="connsiteY238" fmla="*/ 535982 h 1341994"/>
              <a:gd name="connsiteX239" fmla="*/ 7061265 w 7768797"/>
              <a:gd name="connsiteY239" fmla="*/ 566130 h 1341994"/>
              <a:gd name="connsiteX240" fmla="*/ 7253349 w 7768797"/>
              <a:gd name="connsiteY240" fmla="*/ 662273 h 1341994"/>
              <a:gd name="connsiteX241" fmla="*/ 7483970 w 7768797"/>
              <a:gd name="connsiteY241" fmla="*/ 662273 h 1341994"/>
              <a:gd name="connsiteX242" fmla="*/ 7483970 w 7768797"/>
              <a:gd name="connsiteY242" fmla="*/ 662233 h 1341994"/>
              <a:gd name="connsiteX243" fmla="*/ 7676054 w 7768797"/>
              <a:gd name="connsiteY243" fmla="*/ 566090 h 1341994"/>
              <a:gd name="connsiteX244" fmla="*/ 7768594 w 7768797"/>
              <a:gd name="connsiteY244" fmla="*/ 538077 h 1341994"/>
              <a:gd name="connsiteX245" fmla="*/ 7768594 w 7768797"/>
              <a:gd name="connsiteY245" fmla="*/ 567223 h 1341994"/>
              <a:gd name="connsiteX246" fmla="*/ 7688927 w 7768797"/>
              <a:gd name="connsiteY246" fmla="*/ 591876 h 1341994"/>
              <a:gd name="connsiteX247" fmla="*/ 7496844 w 7768797"/>
              <a:gd name="connsiteY247" fmla="*/ 688019 h 1341994"/>
              <a:gd name="connsiteX248" fmla="*/ 7368639 w 7768797"/>
              <a:gd name="connsiteY248" fmla="*/ 718178 h 1341994"/>
              <a:gd name="connsiteX249" fmla="*/ 7240435 w 7768797"/>
              <a:gd name="connsiteY249" fmla="*/ 688019 h 1341994"/>
              <a:gd name="connsiteX250" fmla="*/ 7048352 w 7768797"/>
              <a:gd name="connsiteY250" fmla="*/ 591876 h 1341994"/>
              <a:gd name="connsiteX251" fmla="*/ 6817730 w 7768797"/>
              <a:gd name="connsiteY251" fmla="*/ 591876 h 1341994"/>
              <a:gd name="connsiteX252" fmla="*/ 6776115 w 7768797"/>
              <a:gd name="connsiteY252" fmla="*/ 612684 h 1341994"/>
              <a:gd name="connsiteX253" fmla="*/ 6756806 w 7768797"/>
              <a:gd name="connsiteY253" fmla="*/ 606247 h 1341994"/>
              <a:gd name="connsiteX254" fmla="*/ 6763242 w 7768797"/>
              <a:gd name="connsiteY254" fmla="*/ 586938 h 1341994"/>
              <a:gd name="connsiteX255" fmla="*/ 6804857 w 7768797"/>
              <a:gd name="connsiteY255" fmla="*/ 566130 h 1341994"/>
              <a:gd name="connsiteX256" fmla="*/ 6933061 w 7768797"/>
              <a:gd name="connsiteY256" fmla="*/ 535982 h 1341994"/>
              <a:gd name="connsiteX257" fmla="*/ 6061743 w 7768797"/>
              <a:gd name="connsiteY257" fmla="*/ 535850 h 1341994"/>
              <a:gd name="connsiteX258" fmla="*/ 6061784 w 7768797"/>
              <a:gd name="connsiteY258" fmla="*/ 535850 h 1341994"/>
              <a:gd name="connsiteX259" fmla="*/ 6061824 w 7768797"/>
              <a:gd name="connsiteY259" fmla="*/ 535850 h 1341994"/>
              <a:gd name="connsiteX260" fmla="*/ 6190028 w 7768797"/>
              <a:gd name="connsiteY260" fmla="*/ 566130 h 1341994"/>
              <a:gd name="connsiteX261" fmla="*/ 6382112 w 7768797"/>
              <a:gd name="connsiteY261" fmla="*/ 662273 h 1341994"/>
              <a:gd name="connsiteX262" fmla="*/ 6612733 w 7768797"/>
              <a:gd name="connsiteY262" fmla="*/ 662273 h 1341994"/>
              <a:gd name="connsiteX263" fmla="*/ 6632043 w 7768797"/>
              <a:gd name="connsiteY263" fmla="*/ 668709 h 1341994"/>
              <a:gd name="connsiteX264" fmla="*/ 6625607 w 7768797"/>
              <a:gd name="connsiteY264" fmla="*/ 688019 h 1341994"/>
              <a:gd name="connsiteX265" fmla="*/ 6497402 w 7768797"/>
              <a:gd name="connsiteY265" fmla="*/ 718177 h 1341994"/>
              <a:gd name="connsiteX266" fmla="*/ 6369198 w 7768797"/>
              <a:gd name="connsiteY266" fmla="*/ 688019 h 1341994"/>
              <a:gd name="connsiteX267" fmla="*/ 6177115 w 7768797"/>
              <a:gd name="connsiteY267" fmla="*/ 591876 h 1341994"/>
              <a:gd name="connsiteX268" fmla="*/ 6061784 w 7768797"/>
              <a:gd name="connsiteY268" fmla="*/ 564632 h 1341994"/>
              <a:gd name="connsiteX269" fmla="*/ 6061743 w 7768797"/>
              <a:gd name="connsiteY269" fmla="*/ 564632 h 1341994"/>
              <a:gd name="connsiteX270" fmla="*/ 6061703 w 7768797"/>
              <a:gd name="connsiteY270" fmla="*/ 564632 h 1341994"/>
              <a:gd name="connsiteX271" fmla="*/ 5946412 w 7768797"/>
              <a:gd name="connsiteY271" fmla="*/ 591876 h 1341994"/>
              <a:gd name="connsiteX272" fmla="*/ 5754328 w 7768797"/>
              <a:gd name="connsiteY272" fmla="*/ 688019 h 1341994"/>
              <a:gd name="connsiteX273" fmla="*/ 5626124 w 7768797"/>
              <a:gd name="connsiteY273" fmla="*/ 718177 h 1341994"/>
              <a:gd name="connsiteX274" fmla="*/ 5497920 w 7768797"/>
              <a:gd name="connsiteY274" fmla="*/ 688019 h 1341994"/>
              <a:gd name="connsiteX275" fmla="*/ 5305837 w 7768797"/>
              <a:gd name="connsiteY275" fmla="*/ 591876 h 1341994"/>
              <a:gd name="connsiteX276" fmla="*/ 5075215 w 7768797"/>
              <a:gd name="connsiteY276" fmla="*/ 591876 h 1341994"/>
              <a:gd name="connsiteX277" fmla="*/ 5033600 w 7768797"/>
              <a:gd name="connsiteY277" fmla="*/ 612683 h 1341994"/>
              <a:gd name="connsiteX278" fmla="*/ 5014291 w 7768797"/>
              <a:gd name="connsiteY278" fmla="*/ 606247 h 1341994"/>
              <a:gd name="connsiteX279" fmla="*/ 5020727 w 7768797"/>
              <a:gd name="connsiteY279" fmla="*/ 586937 h 1341994"/>
              <a:gd name="connsiteX280" fmla="*/ 5062342 w 7768797"/>
              <a:gd name="connsiteY280" fmla="*/ 566130 h 1341994"/>
              <a:gd name="connsiteX281" fmla="*/ 5318750 w 7768797"/>
              <a:gd name="connsiteY281" fmla="*/ 566130 h 1341994"/>
              <a:gd name="connsiteX282" fmla="*/ 5510834 w 7768797"/>
              <a:gd name="connsiteY282" fmla="*/ 662273 h 1341994"/>
              <a:gd name="connsiteX283" fmla="*/ 5741455 w 7768797"/>
              <a:gd name="connsiteY283" fmla="*/ 662273 h 1341994"/>
              <a:gd name="connsiteX284" fmla="*/ 5933539 w 7768797"/>
              <a:gd name="connsiteY284" fmla="*/ 566130 h 1341994"/>
              <a:gd name="connsiteX285" fmla="*/ 6061743 w 7768797"/>
              <a:gd name="connsiteY285" fmla="*/ 535850 h 1341994"/>
              <a:gd name="connsiteX286" fmla="*/ 3351321 w 7768797"/>
              <a:gd name="connsiteY286" fmla="*/ 535810 h 1341994"/>
              <a:gd name="connsiteX287" fmla="*/ 4319107 w 7768797"/>
              <a:gd name="connsiteY287" fmla="*/ 535810 h 1341994"/>
              <a:gd name="connsiteX288" fmla="*/ 4319228 w 7768797"/>
              <a:gd name="connsiteY288" fmla="*/ 535810 h 1341994"/>
              <a:gd name="connsiteX289" fmla="*/ 4319349 w 7768797"/>
              <a:gd name="connsiteY289" fmla="*/ 535810 h 1341994"/>
              <a:gd name="connsiteX290" fmla="*/ 4447554 w 7768797"/>
              <a:gd name="connsiteY290" fmla="*/ 566090 h 1341994"/>
              <a:gd name="connsiteX291" fmla="*/ 4639637 w 7768797"/>
              <a:gd name="connsiteY291" fmla="*/ 662233 h 1341994"/>
              <a:gd name="connsiteX292" fmla="*/ 4870259 w 7768797"/>
              <a:gd name="connsiteY292" fmla="*/ 662233 h 1341994"/>
              <a:gd name="connsiteX293" fmla="*/ 4889568 w 7768797"/>
              <a:gd name="connsiteY293" fmla="*/ 668669 h 1341994"/>
              <a:gd name="connsiteX294" fmla="*/ 4883132 w 7768797"/>
              <a:gd name="connsiteY294" fmla="*/ 687979 h 1341994"/>
              <a:gd name="connsiteX295" fmla="*/ 4754928 w 7768797"/>
              <a:gd name="connsiteY295" fmla="*/ 718137 h 1341994"/>
              <a:gd name="connsiteX296" fmla="*/ 4626724 w 7768797"/>
              <a:gd name="connsiteY296" fmla="*/ 687979 h 1341994"/>
              <a:gd name="connsiteX297" fmla="*/ 4434640 w 7768797"/>
              <a:gd name="connsiteY297" fmla="*/ 591836 h 1341994"/>
              <a:gd name="connsiteX298" fmla="*/ 4319309 w 7768797"/>
              <a:gd name="connsiteY298" fmla="*/ 564592 h 1341994"/>
              <a:gd name="connsiteX299" fmla="*/ 4319188 w 7768797"/>
              <a:gd name="connsiteY299" fmla="*/ 564592 h 1341994"/>
              <a:gd name="connsiteX300" fmla="*/ 4319066 w 7768797"/>
              <a:gd name="connsiteY300" fmla="*/ 564592 h 1341994"/>
              <a:gd name="connsiteX301" fmla="*/ 3351281 w 7768797"/>
              <a:gd name="connsiteY301" fmla="*/ 564592 h 1341994"/>
              <a:gd name="connsiteX302" fmla="*/ 3351321 w 7768797"/>
              <a:gd name="connsiteY302" fmla="*/ 564633 h 1341994"/>
              <a:gd name="connsiteX303" fmla="*/ 3336910 w 7768797"/>
              <a:gd name="connsiteY303" fmla="*/ 550221 h 1341994"/>
              <a:gd name="connsiteX304" fmla="*/ 3351321 w 7768797"/>
              <a:gd name="connsiteY304" fmla="*/ 535810 h 1341994"/>
              <a:gd name="connsiteX305" fmla="*/ 3028686 w 7768797"/>
              <a:gd name="connsiteY305" fmla="*/ 535810 h 1341994"/>
              <a:gd name="connsiteX306" fmla="*/ 3190003 w 7768797"/>
              <a:gd name="connsiteY306" fmla="*/ 535810 h 1341994"/>
              <a:gd name="connsiteX307" fmla="*/ 3204415 w 7768797"/>
              <a:gd name="connsiteY307" fmla="*/ 550221 h 1341994"/>
              <a:gd name="connsiteX308" fmla="*/ 3190003 w 7768797"/>
              <a:gd name="connsiteY308" fmla="*/ 564633 h 1341994"/>
              <a:gd name="connsiteX309" fmla="*/ 3028726 w 7768797"/>
              <a:gd name="connsiteY309" fmla="*/ 564633 h 1341994"/>
              <a:gd name="connsiteX310" fmla="*/ 2941975 w 7768797"/>
              <a:gd name="connsiteY310" fmla="*/ 577870 h 1341994"/>
              <a:gd name="connsiteX311" fmla="*/ 2359531 w 7768797"/>
              <a:gd name="connsiteY311" fmla="*/ 759874 h 1341994"/>
              <a:gd name="connsiteX312" fmla="*/ 2264197 w 7768797"/>
              <a:gd name="connsiteY312" fmla="*/ 774488 h 1341994"/>
              <a:gd name="connsiteX313" fmla="*/ 2168864 w 7768797"/>
              <a:gd name="connsiteY313" fmla="*/ 759874 h 1341994"/>
              <a:gd name="connsiteX314" fmla="*/ 1717822 w 7768797"/>
              <a:gd name="connsiteY314" fmla="*/ 618918 h 1341994"/>
              <a:gd name="connsiteX315" fmla="*/ 1717781 w 7768797"/>
              <a:gd name="connsiteY315" fmla="*/ 618878 h 1341994"/>
              <a:gd name="connsiteX316" fmla="*/ 1708349 w 7768797"/>
              <a:gd name="connsiteY316" fmla="*/ 600823 h 1341994"/>
              <a:gd name="connsiteX317" fmla="*/ 1726404 w 7768797"/>
              <a:gd name="connsiteY317" fmla="*/ 591391 h 1341994"/>
              <a:gd name="connsiteX318" fmla="*/ 2177446 w 7768797"/>
              <a:gd name="connsiteY318" fmla="*/ 732346 h 1341994"/>
              <a:gd name="connsiteX319" fmla="*/ 2350949 w 7768797"/>
              <a:gd name="connsiteY319" fmla="*/ 732346 h 1341994"/>
              <a:gd name="connsiteX320" fmla="*/ 2933393 w 7768797"/>
              <a:gd name="connsiteY320" fmla="*/ 550343 h 1341994"/>
              <a:gd name="connsiteX321" fmla="*/ 3028686 w 7768797"/>
              <a:gd name="connsiteY321" fmla="*/ 535810 h 1341994"/>
              <a:gd name="connsiteX322" fmla="*/ 1471372 w 7768797"/>
              <a:gd name="connsiteY322" fmla="*/ 535810 h 1341994"/>
              <a:gd name="connsiteX323" fmla="*/ 1488577 w 7768797"/>
              <a:gd name="connsiteY323" fmla="*/ 536336 h 1341994"/>
              <a:gd name="connsiteX324" fmla="*/ 1505781 w 7768797"/>
              <a:gd name="connsiteY324" fmla="*/ 535810 h 1341994"/>
              <a:gd name="connsiteX325" fmla="*/ 1514444 w 7768797"/>
              <a:gd name="connsiteY325" fmla="*/ 538765 h 1341994"/>
              <a:gd name="connsiteX326" fmla="*/ 1514404 w 7768797"/>
              <a:gd name="connsiteY326" fmla="*/ 538725 h 1341994"/>
              <a:gd name="connsiteX327" fmla="*/ 1566665 w 7768797"/>
              <a:gd name="connsiteY327" fmla="*/ 550302 h 1341994"/>
              <a:gd name="connsiteX328" fmla="*/ 1576097 w 7768797"/>
              <a:gd name="connsiteY328" fmla="*/ 568357 h 1341994"/>
              <a:gd name="connsiteX329" fmla="*/ 1562374 w 7768797"/>
              <a:gd name="connsiteY329" fmla="*/ 578477 h 1341994"/>
              <a:gd name="connsiteX330" fmla="*/ 1558083 w 7768797"/>
              <a:gd name="connsiteY330" fmla="*/ 577830 h 1341994"/>
              <a:gd name="connsiteX331" fmla="*/ 1488536 w 7768797"/>
              <a:gd name="connsiteY331" fmla="*/ 565159 h 1341994"/>
              <a:gd name="connsiteX332" fmla="*/ 1418989 w 7768797"/>
              <a:gd name="connsiteY332" fmla="*/ 577830 h 1341994"/>
              <a:gd name="connsiteX333" fmla="*/ 836545 w 7768797"/>
              <a:gd name="connsiteY333" fmla="*/ 759833 h 1341994"/>
              <a:gd name="connsiteX334" fmla="*/ 741212 w 7768797"/>
              <a:gd name="connsiteY334" fmla="*/ 774447 h 1341994"/>
              <a:gd name="connsiteX335" fmla="*/ 645878 w 7768797"/>
              <a:gd name="connsiteY335" fmla="*/ 759833 h 1341994"/>
              <a:gd name="connsiteX336" fmla="*/ 194836 w 7768797"/>
              <a:gd name="connsiteY336" fmla="*/ 618878 h 1341994"/>
              <a:gd name="connsiteX337" fmla="*/ 185404 w 7768797"/>
              <a:gd name="connsiteY337" fmla="*/ 600823 h 1341994"/>
              <a:gd name="connsiteX338" fmla="*/ 203459 w 7768797"/>
              <a:gd name="connsiteY338" fmla="*/ 591391 h 1341994"/>
              <a:gd name="connsiteX339" fmla="*/ 654501 w 7768797"/>
              <a:gd name="connsiteY339" fmla="*/ 732346 h 1341994"/>
              <a:gd name="connsiteX340" fmla="*/ 828004 w 7768797"/>
              <a:gd name="connsiteY340" fmla="*/ 732346 h 1341994"/>
              <a:gd name="connsiteX341" fmla="*/ 1410448 w 7768797"/>
              <a:gd name="connsiteY341" fmla="*/ 550343 h 1341994"/>
              <a:gd name="connsiteX342" fmla="*/ 1462709 w 7768797"/>
              <a:gd name="connsiteY342" fmla="*/ 538765 h 1341994"/>
              <a:gd name="connsiteX343" fmla="*/ 1471372 w 7768797"/>
              <a:gd name="connsiteY343" fmla="*/ 535810 h 1341994"/>
              <a:gd name="connsiteX344" fmla="*/ 7768635 w 7768797"/>
              <a:gd name="connsiteY344" fmla="*/ 360769 h 1341994"/>
              <a:gd name="connsiteX345" fmla="*/ 7768635 w 7768797"/>
              <a:gd name="connsiteY345" fmla="*/ 380200 h 1341994"/>
              <a:gd name="connsiteX346" fmla="*/ 7686782 w 7768797"/>
              <a:gd name="connsiteY346" fmla="*/ 405379 h 1341994"/>
              <a:gd name="connsiteX347" fmla="*/ 7494699 w 7768797"/>
              <a:gd name="connsiteY347" fmla="*/ 501522 h 1341994"/>
              <a:gd name="connsiteX348" fmla="*/ 7490408 w 7768797"/>
              <a:gd name="connsiteY348" fmla="*/ 502534 h 1341994"/>
              <a:gd name="connsiteX349" fmla="*/ 7481826 w 7768797"/>
              <a:gd name="connsiteY349" fmla="*/ 497231 h 1341994"/>
              <a:gd name="connsiteX350" fmla="*/ 7486117 w 7768797"/>
              <a:gd name="connsiteY350" fmla="*/ 484358 h 1341994"/>
              <a:gd name="connsiteX351" fmla="*/ 7678200 w 7768797"/>
              <a:gd name="connsiteY351" fmla="*/ 388215 h 1341994"/>
              <a:gd name="connsiteX352" fmla="*/ 7768635 w 7768797"/>
              <a:gd name="connsiteY352" fmla="*/ 360769 h 1341994"/>
              <a:gd name="connsiteX353" fmla="*/ 40 w 7768797"/>
              <a:gd name="connsiteY353" fmla="*/ 359028 h 1341994"/>
              <a:gd name="connsiteX354" fmla="*/ 70639 w 7768797"/>
              <a:gd name="connsiteY354" fmla="*/ 372508 h 1341994"/>
              <a:gd name="connsiteX355" fmla="*/ 653084 w 7768797"/>
              <a:gd name="connsiteY355" fmla="*/ 554512 h 1341994"/>
              <a:gd name="connsiteX356" fmla="*/ 829460 w 7768797"/>
              <a:gd name="connsiteY356" fmla="*/ 554512 h 1341994"/>
              <a:gd name="connsiteX357" fmla="*/ 1094896 w 7768797"/>
              <a:gd name="connsiteY357" fmla="*/ 471566 h 1341994"/>
              <a:gd name="connsiteX358" fmla="*/ 1106919 w 7768797"/>
              <a:gd name="connsiteY358" fmla="*/ 477881 h 1341994"/>
              <a:gd name="connsiteX359" fmla="*/ 1100604 w 7768797"/>
              <a:gd name="connsiteY359" fmla="*/ 489904 h 1341994"/>
              <a:gd name="connsiteX360" fmla="*/ 835168 w 7768797"/>
              <a:gd name="connsiteY360" fmla="*/ 572850 h 1341994"/>
              <a:gd name="connsiteX361" fmla="*/ 741252 w 7768797"/>
              <a:gd name="connsiteY361" fmla="*/ 587261 h 1341994"/>
              <a:gd name="connsiteX362" fmla="*/ 647335 w 7768797"/>
              <a:gd name="connsiteY362" fmla="*/ 572850 h 1341994"/>
              <a:gd name="connsiteX363" fmla="*/ 647335 w 7768797"/>
              <a:gd name="connsiteY363" fmla="*/ 572809 h 1341994"/>
              <a:gd name="connsiteX364" fmla="*/ 64891 w 7768797"/>
              <a:gd name="connsiteY364" fmla="*/ 390806 h 1341994"/>
              <a:gd name="connsiteX365" fmla="*/ 40 w 7768797"/>
              <a:gd name="connsiteY365" fmla="*/ 378297 h 1341994"/>
              <a:gd name="connsiteX366" fmla="*/ 6061662 w 7768797"/>
              <a:gd name="connsiteY366" fmla="*/ 358421 h 1341994"/>
              <a:gd name="connsiteX367" fmla="*/ 6061743 w 7768797"/>
              <a:gd name="connsiteY367" fmla="*/ 358421 h 1341994"/>
              <a:gd name="connsiteX368" fmla="*/ 6061824 w 7768797"/>
              <a:gd name="connsiteY368" fmla="*/ 358421 h 1341994"/>
              <a:gd name="connsiteX369" fmla="*/ 6187883 w 7768797"/>
              <a:gd name="connsiteY369" fmla="*/ 388215 h 1341994"/>
              <a:gd name="connsiteX370" fmla="*/ 6379966 w 7768797"/>
              <a:gd name="connsiteY370" fmla="*/ 484358 h 1341994"/>
              <a:gd name="connsiteX371" fmla="*/ 6614879 w 7768797"/>
              <a:gd name="connsiteY371" fmla="*/ 484358 h 1341994"/>
              <a:gd name="connsiteX372" fmla="*/ 6806962 w 7768797"/>
              <a:gd name="connsiteY372" fmla="*/ 388215 h 1341994"/>
              <a:gd name="connsiteX373" fmla="*/ 7059079 w 7768797"/>
              <a:gd name="connsiteY373" fmla="*/ 388215 h 1341994"/>
              <a:gd name="connsiteX374" fmla="*/ 7251163 w 7768797"/>
              <a:gd name="connsiteY374" fmla="*/ 484358 h 1341994"/>
              <a:gd name="connsiteX375" fmla="*/ 7255454 w 7768797"/>
              <a:gd name="connsiteY375" fmla="*/ 497231 h 1341994"/>
              <a:gd name="connsiteX376" fmla="*/ 7242581 w 7768797"/>
              <a:gd name="connsiteY376" fmla="*/ 501522 h 1341994"/>
              <a:gd name="connsiteX377" fmla="*/ 7050497 w 7768797"/>
              <a:gd name="connsiteY377" fmla="*/ 405379 h 1341994"/>
              <a:gd name="connsiteX378" fmla="*/ 7050457 w 7768797"/>
              <a:gd name="connsiteY378" fmla="*/ 405379 h 1341994"/>
              <a:gd name="connsiteX379" fmla="*/ 6815544 w 7768797"/>
              <a:gd name="connsiteY379" fmla="*/ 405379 h 1341994"/>
              <a:gd name="connsiteX380" fmla="*/ 6623461 w 7768797"/>
              <a:gd name="connsiteY380" fmla="*/ 501522 h 1341994"/>
              <a:gd name="connsiteX381" fmla="*/ 6497402 w 7768797"/>
              <a:gd name="connsiteY381" fmla="*/ 531154 h 1341994"/>
              <a:gd name="connsiteX382" fmla="*/ 6371343 w 7768797"/>
              <a:gd name="connsiteY382" fmla="*/ 501522 h 1341994"/>
              <a:gd name="connsiteX383" fmla="*/ 6179260 w 7768797"/>
              <a:gd name="connsiteY383" fmla="*/ 405379 h 1341994"/>
              <a:gd name="connsiteX384" fmla="*/ 6061783 w 7768797"/>
              <a:gd name="connsiteY384" fmla="*/ 377650 h 1341994"/>
              <a:gd name="connsiteX385" fmla="*/ 6061702 w 7768797"/>
              <a:gd name="connsiteY385" fmla="*/ 377650 h 1341994"/>
              <a:gd name="connsiteX386" fmla="*/ 6061621 w 7768797"/>
              <a:gd name="connsiteY386" fmla="*/ 377650 h 1341994"/>
              <a:gd name="connsiteX387" fmla="*/ 5944185 w 7768797"/>
              <a:gd name="connsiteY387" fmla="*/ 405379 h 1341994"/>
              <a:gd name="connsiteX388" fmla="*/ 5752102 w 7768797"/>
              <a:gd name="connsiteY388" fmla="*/ 501522 h 1341994"/>
              <a:gd name="connsiteX389" fmla="*/ 5747811 w 7768797"/>
              <a:gd name="connsiteY389" fmla="*/ 502534 h 1341994"/>
              <a:gd name="connsiteX390" fmla="*/ 5739229 w 7768797"/>
              <a:gd name="connsiteY390" fmla="*/ 497231 h 1341994"/>
              <a:gd name="connsiteX391" fmla="*/ 5743520 w 7768797"/>
              <a:gd name="connsiteY391" fmla="*/ 484358 h 1341994"/>
              <a:gd name="connsiteX392" fmla="*/ 5935603 w 7768797"/>
              <a:gd name="connsiteY392" fmla="*/ 388215 h 1341994"/>
              <a:gd name="connsiteX393" fmla="*/ 6061662 w 7768797"/>
              <a:gd name="connsiteY393" fmla="*/ 358421 h 1341994"/>
              <a:gd name="connsiteX394" fmla="*/ 3834586 w 7768797"/>
              <a:gd name="connsiteY394" fmla="*/ 358421 h 1341994"/>
              <a:gd name="connsiteX395" fmla="*/ 4319066 w 7768797"/>
              <a:gd name="connsiteY395" fmla="*/ 358421 h 1341994"/>
              <a:gd name="connsiteX396" fmla="*/ 4319187 w 7768797"/>
              <a:gd name="connsiteY396" fmla="*/ 358421 h 1341994"/>
              <a:gd name="connsiteX397" fmla="*/ 4319308 w 7768797"/>
              <a:gd name="connsiteY397" fmla="*/ 358421 h 1341994"/>
              <a:gd name="connsiteX398" fmla="*/ 4445367 w 7768797"/>
              <a:gd name="connsiteY398" fmla="*/ 388215 h 1341994"/>
              <a:gd name="connsiteX399" fmla="*/ 4637451 w 7768797"/>
              <a:gd name="connsiteY399" fmla="*/ 484358 h 1341994"/>
              <a:gd name="connsiteX400" fmla="*/ 4872363 w 7768797"/>
              <a:gd name="connsiteY400" fmla="*/ 484358 h 1341994"/>
              <a:gd name="connsiteX401" fmla="*/ 5064447 w 7768797"/>
              <a:gd name="connsiteY401" fmla="*/ 388215 h 1341994"/>
              <a:gd name="connsiteX402" fmla="*/ 5316564 w 7768797"/>
              <a:gd name="connsiteY402" fmla="*/ 388215 h 1341994"/>
              <a:gd name="connsiteX403" fmla="*/ 5508648 w 7768797"/>
              <a:gd name="connsiteY403" fmla="*/ 484358 h 1341994"/>
              <a:gd name="connsiteX404" fmla="*/ 5512939 w 7768797"/>
              <a:gd name="connsiteY404" fmla="*/ 497231 h 1341994"/>
              <a:gd name="connsiteX405" fmla="*/ 5500066 w 7768797"/>
              <a:gd name="connsiteY405" fmla="*/ 501522 h 1341994"/>
              <a:gd name="connsiteX406" fmla="*/ 5307982 w 7768797"/>
              <a:gd name="connsiteY406" fmla="*/ 405379 h 1341994"/>
              <a:gd name="connsiteX407" fmla="*/ 5307982 w 7768797"/>
              <a:gd name="connsiteY407" fmla="*/ 405339 h 1341994"/>
              <a:gd name="connsiteX408" fmla="*/ 5073069 w 7768797"/>
              <a:gd name="connsiteY408" fmla="*/ 405339 h 1341994"/>
              <a:gd name="connsiteX409" fmla="*/ 4880986 w 7768797"/>
              <a:gd name="connsiteY409" fmla="*/ 501482 h 1341994"/>
              <a:gd name="connsiteX410" fmla="*/ 4754927 w 7768797"/>
              <a:gd name="connsiteY410" fmla="*/ 531114 h 1341994"/>
              <a:gd name="connsiteX411" fmla="*/ 4628869 w 7768797"/>
              <a:gd name="connsiteY411" fmla="*/ 501482 h 1341994"/>
              <a:gd name="connsiteX412" fmla="*/ 4436785 w 7768797"/>
              <a:gd name="connsiteY412" fmla="*/ 405339 h 1341994"/>
              <a:gd name="connsiteX413" fmla="*/ 4319308 w 7768797"/>
              <a:gd name="connsiteY413" fmla="*/ 377609 h 1341994"/>
              <a:gd name="connsiteX414" fmla="*/ 4319187 w 7768797"/>
              <a:gd name="connsiteY414" fmla="*/ 377609 h 1341994"/>
              <a:gd name="connsiteX415" fmla="*/ 4319066 w 7768797"/>
              <a:gd name="connsiteY415" fmla="*/ 377609 h 1341994"/>
              <a:gd name="connsiteX416" fmla="*/ 3834586 w 7768797"/>
              <a:gd name="connsiteY416" fmla="*/ 377609 h 1341994"/>
              <a:gd name="connsiteX417" fmla="*/ 3824992 w 7768797"/>
              <a:gd name="connsiteY417" fmla="*/ 368015 h 1341994"/>
              <a:gd name="connsiteX418" fmla="*/ 3834586 w 7768797"/>
              <a:gd name="connsiteY418" fmla="*/ 358421 h 1341994"/>
              <a:gd name="connsiteX419" fmla="*/ 3028726 w 7768797"/>
              <a:gd name="connsiteY419" fmla="*/ 358219 h 1341994"/>
              <a:gd name="connsiteX420" fmla="*/ 3754150 w 7768797"/>
              <a:gd name="connsiteY420" fmla="*/ 358219 h 1341994"/>
              <a:gd name="connsiteX421" fmla="*/ 3763744 w 7768797"/>
              <a:gd name="connsiteY421" fmla="*/ 367813 h 1341994"/>
              <a:gd name="connsiteX422" fmla="*/ 3763704 w 7768797"/>
              <a:gd name="connsiteY422" fmla="*/ 367854 h 1341994"/>
              <a:gd name="connsiteX423" fmla="*/ 3754110 w 7768797"/>
              <a:gd name="connsiteY423" fmla="*/ 377448 h 1341994"/>
              <a:gd name="connsiteX424" fmla="*/ 3028726 w 7768797"/>
              <a:gd name="connsiteY424" fmla="*/ 377448 h 1341994"/>
              <a:gd name="connsiteX425" fmla="*/ 2940558 w 7768797"/>
              <a:gd name="connsiteY425" fmla="*/ 390887 h 1341994"/>
              <a:gd name="connsiteX426" fmla="*/ 2744912 w 7768797"/>
              <a:gd name="connsiteY426" fmla="*/ 452014 h 1341994"/>
              <a:gd name="connsiteX427" fmla="*/ 2742038 w 7768797"/>
              <a:gd name="connsiteY427" fmla="*/ 452459 h 1341994"/>
              <a:gd name="connsiteX428" fmla="*/ 2732889 w 7768797"/>
              <a:gd name="connsiteY428" fmla="*/ 445699 h 1341994"/>
              <a:gd name="connsiteX429" fmla="*/ 2739204 w 7768797"/>
              <a:gd name="connsiteY429" fmla="*/ 433676 h 1341994"/>
              <a:gd name="connsiteX430" fmla="*/ 2934850 w 7768797"/>
              <a:gd name="connsiteY430" fmla="*/ 372549 h 1341994"/>
              <a:gd name="connsiteX431" fmla="*/ 3028726 w 7768797"/>
              <a:gd name="connsiteY431" fmla="*/ 358219 h 1341994"/>
              <a:gd name="connsiteX432" fmla="*/ 1499628 w 7768797"/>
              <a:gd name="connsiteY432" fmla="*/ 358138 h 1341994"/>
              <a:gd name="connsiteX433" fmla="*/ 1502705 w 7768797"/>
              <a:gd name="connsiteY433" fmla="*/ 358179 h 1341994"/>
              <a:gd name="connsiteX434" fmla="*/ 1505781 w 7768797"/>
              <a:gd name="connsiteY434" fmla="*/ 358138 h 1341994"/>
              <a:gd name="connsiteX435" fmla="*/ 1507198 w 7768797"/>
              <a:gd name="connsiteY435" fmla="*/ 358300 h 1341994"/>
              <a:gd name="connsiteX436" fmla="*/ 1593585 w 7768797"/>
              <a:gd name="connsiteY436" fmla="*/ 372509 h 1341994"/>
              <a:gd name="connsiteX437" fmla="*/ 2176029 w 7768797"/>
              <a:gd name="connsiteY437" fmla="*/ 554513 h 1341994"/>
              <a:gd name="connsiteX438" fmla="*/ 2352406 w 7768797"/>
              <a:gd name="connsiteY438" fmla="*/ 554513 h 1341994"/>
              <a:gd name="connsiteX439" fmla="*/ 2617842 w 7768797"/>
              <a:gd name="connsiteY439" fmla="*/ 471567 h 1341994"/>
              <a:gd name="connsiteX440" fmla="*/ 2629864 w 7768797"/>
              <a:gd name="connsiteY440" fmla="*/ 477882 h 1341994"/>
              <a:gd name="connsiteX441" fmla="*/ 2623549 w 7768797"/>
              <a:gd name="connsiteY441" fmla="*/ 489904 h 1341994"/>
              <a:gd name="connsiteX442" fmla="*/ 2358114 w 7768797"/>
              <a:gd name="connsiteY442" fmla="*/ 572851 h 1341994"/>
              <a:gd name="connsiteX443" fmla="*/ 2264197 w 7768797"/>
              <a:gd name="connsiteY443" fmla="*/ 587262 h 1341994"/>
              <a:gd name="connsiteX444" fmla="*/ 2170281 w 7768797"/>
              <a:gd name="connsiteY444" fmla="*/ 572851 h 1341994"/>
              <a:gd name="connsiteX445" fmla="*/ 2170240 w 7768797"/>
              <a:gd name="connsiteY445" fmla="*/ 572851 h 1341994"/>
              <a:gd name="connsiteX446" fmla="*/ 1587796 w 7768797"/>
              <a:gd name="connsiteY446" fmla="*/ 390847 h 1341994"/>
              <a:gd name="connsiteX447" fmla="*/ 1502664 w 7768797"/>
              <a:gd name="connsiteY447" fmla="*/ 377448 h 1341994"/>
              <a:gd name="connsiteX448" fmla="*/ 1417532 w 7768797"/>
              <a:gd name="connsiteY448" fmla="*/ 390847 h 1341994"/>
              <a:gd name="connsiteX449" fmla="*/ 1221886 w 7768797"/>
              <a:gd name="connsiteY449" fmla="*/ 451974 h 1341994"/>
              <a:gd name="connsiteX450" fmla="*/ 1219012 w 7768797"/>
              <a:gd name="connsiteY450" fmla="*/ 452419 h 1341994"/>
              <a:gd name="connsiteX451" fmla="*/ 1209863 w 7768797"/>
              <a:gd name="connsiteY451" fmla="*/ 445658 h 1341994"/>
              <a:gd name="connsiteX452" fmla="*/ 1216178 w 7768797"/>
              <a:gd name="connsiteY452" fmla="*/ 433636 h 1341994"/>
              <a:gd name="connsiteX453" fmla="*/ 1411824 w 7768797"/>
              <a:gd name="connsiteY453" fmla="*/ 372509 h 1341994"/>
              <a:gd name="connsiteX454" fmla="*/ 1498211 w 7768797"/>
              <a:gd name="connsiteY454" fmla="*/ 358300 h 1341994"/>
              <a:gd name="connsiteX455" fmla="*/ 1499628 w 7768797"/>
              <a:gd name="connsiteY455" fmla="*/ 358138 h 1341994"/>
              <a:gd name="connsiteX456" fmla="*/ 4879949 w 7768797"/>
              <a:gd name="connsiteY456" fmla="*/ 317243 h 1341994"/>
              <a:gd name="connsiteX457" fmla="*/ 4879973 w 7768797"/>
              <a:gd name="connsiteY457" fmla="*/ 317251 h 1341994"/>
              <a:gd name="connsiteX458" fmla="*/ 4879933 w 7768797"/>
              <a:gd name="connsiteY458" fmla="*/ 317251 h 1341994"/>
              <a:gd name="connsiteX459" fmla="*/ 40 w 7768797"/>
              <a:gd name="connsiteY459" fmla="*/ 179615 h 1341994"/>
              <a:gd name="connsiteX460" fmla="*/ 69911 w 7768797"/>
              <a:gd name="connsiteY460" fmla="*/ 192974 h 1341994"/>
              <a:gd name="connsiteX461" fmla="*/ 504477 w 7768797"/>
              <a:gd name="connsiteY461" fmla="*/ 328788 h 1341994"/>
              <a:gd name="connsiteX462" fmla="*/ 509213 w 7768797"/>
              <a:gd name="connsiteY462" fmla="*/ 337816 h 1341994"/>
              <a:gd name="connsiteX463" fmla="*/ 502331 w 7768797"/>
              <a:gd name="connsiteY463" fmla="*/ 342876 h 1341994"/>
              <a:gd name="connsiteX464" fmla="*/ 500186 w 7768797"/>
              <a:gd name="connsiteY464" fmla="*/ 342552 h 1341994"/>
              <a:gd name="connsiteX465" fmla="*/ 500186 w 7768797"/>
              <a:gd name="connsiteY465" fmla="*/ 342512 h 1341994"/>
              <a:gd name="connsiteX466" fmla="*/ 65620 w 7768797"/>
              <a:gd name="connsiteY466" fmla="*/ 206697 h 1341994"/>
              <a:gd name="connsiteX467" fmla="*/ 40 w 7768797"/>
              <a:gd name="connsiteY467" fmla="*/ 194067 h 1341994"/>
              <a:gd name="connsiteX468" fmla="*/ 6933062 w 7768797"/>
              <a:gd name="connsiteY468" fmla="*/ 178917 h 1341994"/>
              <a:gd name="connsiteX469" fmla="*/ 7058027 w 7768797"/>
              <a:gd name="connsiteY469" fmla="*/ 208276 h 1341994"/>
              <a:gd name="connsiteX470" fmla="*/ 7250111 w 7768797"/>
              <a:gd name="connsiteY470" fmla="*/ 304379 h 1341994"/>
              <a:gd name="connsiteX471" fmla="*/ 7487169 w 7768797"/>
              <a:gd name="connsiteY471" fmla="*/ 304379 h 1341994"/>
              <a:gd name="connsiteX472" fmla="*/ 7487210 w 7768797"/>
              <a:gd name="connsiteY472" fmla="*/ 304419 h 1341994"/>
              <a:gd name="connsiteX473" fmla="*/ 7679293 w 7768797"/>
              <a:gd name="connsiteY473" fmla="*/ 208316 h 1341994"/>
              <a:gd name="connsiteX474" fmla="*/ 7768676 w 7768797"/>
              <a:gd name="connsiteY474" fmla="*/ 181113 h 1341994"/>
              <a:gd name="connsiteX475" fmla="*/ 7768676 w 7768797"/>
              <a:gd name="connsiteY475" fmla="*/ 195686 h 1341994"/>
              <a:gd name="connsiteX476" fmla="*/ 7685730 w 7768797"/>
              <a:gd name="connsiteY476" fmla="*/ 221149 h 1341994"/>
              <a:gd name="connsiteX477" fmla="*/ 7493646 w 7768797"/>
              <a:gd name="connsiteY477" fmla="*/ 317252 h 1341994"/>
              <a:gd name="connsiteX478" fmla="*/ 7368680 w 7768797"/>
              <a:gd name="connsiteY478" fmla="*/ 346601 h 1341994"/>
              <a:gd name="connsiteX479" fmla="*/ 7243715 w 7768797"/>
              <a:gd name="connsiteY479" fmla="*/ 317252 h 1341994"/>
              <a:gd name="connsiteX480" fmla="*/ 7051631 w 7768797"/>
              <a:gd name="connsiteY480" fmla="*/ 221149 h 1341994"/>
              <a:gd name="connsiteX481" fmla="*/ 6814573 w 7768797"/>
              <a:gd name="connsiteY481" fmla="*/ 221149 h 1341994"/>
              <a:gd name="connsiteX482" fmla="*/ 6622490 w 7768797"/>
              <a:gd name="connsiteY482" fmla="*/ 317252 h 1341994"/>
              <a:gd name="connsiteX483" fmla="*/ 6612815 w 7768797"/>
              <a:gd name="connsiteY483" fmla="*/ 314054 h 1341994"/>
              <a:gd name="connsiteX484" fmla="*/ 6616013 w 7768797"/>
              <a:gd name="connsiteY484" fmla="*/ 304379 h 1341994"/>
              <a:gd name="connsiteX485" fmla="*/ 6808096 w 7768797"/>
              <a:gd name="connsiteY485" fmla="*/ 208276 h 1341994"/>
              <a:gd name="connsiteX486" fmla="*/ 6933062 w 7768797"/>
              <a:gd name="connsiteY486" fmla="*/ 178917 h 1341994"/>
              <a:gd name="connsiteX487" fmla="*/ 6061702 w 7768797"/>
              <a:gd name="connsiteY487" fmla="*/ 178765 h 1341994"/>
              <a:gd name="connsiteX488" fmla="*/ 6061783 w 7768797"/>
              <a:gd name="connsiteY488" fmla="*/ 178765 h 1341994"/>
              <a:gd name="connsiteX489" fmla="*/ 6061864 w 7768797"/>
              <a:gd name="connsiteY489" fmla="*/ 178765 h 1341994"/>
              <a:gd name="connsiteX490" fmla="*/ 6186830 w 7768797"/>
              <a:gd name="connsiteY490" fmla="*/ 208276 h 1341994"/>
              <a:gd name="connsiteX491" fmla="*/ 6378913 w 7768797"/>
              <a:gd name="connsiteY491" fmla="*/ 304378 h 1341994"/>
              <a:gd name="connsiteX492" fmla="*/ 6466919 w 7768797"/>
              <a:gd name="connsiteY492" fmla="*/ 330610 h 1341994"/>
              <a:gd name="connsiteX493" fmla="*/ 6473235 w 7768797"/>
              <a:gd name="connsiteY493" fmla="*/ 338585 h 1341994"/>
              <a:gd name="connsiteX494" fmla="*/ 6466110 w 7768797"/>
              <a:gd name="connsiteY494" fmla="*/ 344940 h 1341994"/>
              <a:gd name="connsiteX495" fmla="*/ 6465260 w 7768797"/>
              <a:gd name="connsiteY495" fmla="*/ 344900 h 1341994"/>
              <a:gd name="connsiteX496" fmla="*/ 6372477 w 7768797"/>
              <a:gd name="connsiteY496" fmla="*/ 317251 h 1341994"/>
              <a:gd name="connsiteX497" fmla="*/ 6180393 w 7768797"/>
              <a:gd name="connsiteY497" fmla="*/ 221149 h 1341994"/>
              <a:gd name="connsiteX498" fmla="*/ 6061864 w 7768797"/>
              <a:gd name="connsiteY498" fmla="*/ 193136 h 1341994"/>
              <a:gd name="connsiteX499" fmla="*/ 6061783 w 7768797"/>
              <a:gd name="connsiteY499" fmla="*/ 193136 h 1341994"/>
              <a:gd name="connsiteX500" fmla="*/ 6061702 w 7768797"/>
              <a:gd name="connsiteY500" fmla="*/ 193136 h 1341994"/>
              <a:gd name="connsiteX501" fmla="*/ 5943173 w 7768797"/>
              <a:gd name="connsiteY501" fmla="*/ 221149 h 1341994"/>
              <a:gd name="connsiteX502" fmla="*/ 5751090 w 7768797"/>
              <a:gd name="connsiteY502" fmla="*/ 317251 h 1341994"/>
              <a:gd name="connsiteX503" fmla="*/ 5626124 w 7768797"/>
              <a:gd name="connsiteY503" fmla="*/ 346600 h 1341994"/>
              <a:gd name="connsiteX504" fmla="*/ 5501158 w 7768797"/>
              <a:gd name="connsiteY504" fmla="*/ 317251 h 1341994"/>
              <a:gd name="connsiteX505" fmla="*/ 5309075 w 7768797"/>
              <a:gd name="connsiteY505" fmla="*/ 221149 h 1341994"/>
              <a:gd name="connsiteX506" fmla="*/ 5072017 w 7768797"/>
              <a:gd name="connsiteY506" fmla="*/ 221149 h 1341994"/>
              <a:gd name="connsiteX507" fmla="*/ 4879949 w 7768797"/>
              <a:gd name="connsiteY507" fmla="*/ 317243 h 1341994"/>
              <a:gd name="connsiteX508" fmla="*/ 4870299 w 7768797"/>
              <a:gd name="connsiteY508" fmla="*/ 314054 h 1341994"/>
              <a:gd name="connsiteX509" fmla="*/ 4873496 w 7768797"/>
              <a:gd name="connsiteY509" fmla="*/ 304378 h 1341994"/>
              <a:gd name="connsiteX510" fmla="*/ 5065580 w 7768797"/>
              <a:gd name="connsiteY510" fmla="*/ 208276 h 1341994"/>
              <a:gd name="connsiteX511" fmla="*/ 5315511 w 7768797"/>
              <a:gd name="connsiteY511" fmla="*/ 208276 h 1341994"/>
              <a:gd name="connsiteX512" fmla="*/ 5507595 w 7768797"/>
              <a:gd name="connsiteY512" fmla="*/ 304378 h 1341994"/>
              <a:gd name="connsiteX513" fmla="*/ 5744653 w 7768797"/>
              <a:gd name="connsiteY513" fmla="*/ 304378 h 1341994"/>
              <a:gd name="connsiteX514" fmla="*/ 5936737 w 7768797"/>
              <a:gd name="connsiteY514" fmla="*/ 208276 h 1341994"/>
              <a:gd name="connsiteX515" fmla="*/ 6061702 w 7768797"/>
              <a:gd name="connsiteY515" fmla="*/ 178765 h 1341994"/>
              <a:gd name="connsiteX516" fmla="*/ 3028685 w 7768797"/>
              <a:gd name="connsiteY516" fmla="*/ 178765 h 1341994"/>
              <a:gd name="connsiteX517" fmla="*/ 3420341 w 7768797"/>
              <a:gd name="connsiteY517" fmla="*/ 178765 h 1341994"/>
              <a:gd name="connsiteX518" fmla="*/ 3427547 w 7768797"/>
              <a:gd name="connsiteY518" fmla="*/ 185971 h 1341994"/>
              <a:gd name="connsiteX519" fmla="*/ 3420341 w 7768797"/>
              <a:gd name="connsiteY519" fmla="*/ 193176 h 1341994"/>
              <a:gd name="connsiteX520" fmla="*/ 3028726 w 7768797"/>
              <a:gd name="connsiteY520" fmla="*/ 193176 h 1341994"/>
              <a:gd name="connsiteX521" fmla="*/ 2939829 w 7768797"/>
              <a:gd name="connsiteY521" fmla="*/ 206738 h 1341994"/>
              <a:gd name="connsiteX522" fmla="*/ 2357384 w 7768797"/>
              <a:gd name="connsiteY522" fmla="*/ 388741 h 1341994"/>
              <a:gd name="connsiteX523" fmla="*/ 2264197 w 7768797"/>
              <a:gd name="connsiteY523" fmla="*/ 403031 h 1341994"/>
              <a:gd name="connsiteX524" fmla="*/ 2264156 w 7768797"/>
              <a:gd name="connsiteY524" fmla="*/ 403031 h 1341994"/>
              <a:gd name="connsiteX525" fmla="*/ 2170968 w 7768797"/>
              <a:gd name="connsiteY525" fmla="*/ 388741 h 1341994"/>
              <a:gd name="connsiteX526" fmla="*/ 2166232 w 7768797"/>
              <a:gd name="connsiteY526" fmla="*/ 379714 h 1341994"/>
              <a:gd name="connsiteX527" fmla="*/ 2175259 w 7768797"/>
              <a:gd name="connsiteY527" fmla="*/ 374978 h 1341994"/>
              <a:gd name="connsiteX528" fmla="*/ 2353053 w 7768797"/>
              <a:gd name="connsiteY528" fmla="*/ 374978 h 1341994"/>
              <a:gd name="connsiteX529" fmla="*/ 2935497 w 7768797"/>
              <a:gd name="connsiteY529" fmla="*/ 192974 h 1341994"/>
              <a:gd name="connsiteX530" fmla="*/ 3028685 w 7768797"/>
              <a:gd name="connsiteY530" fmla="*/ 178765 h 1341994"/>
              <a:gd name="connsiteX531" fmla="*/ 1499668 w 7768797"/>
              <a:gd name="connsiteY531" fmla="*/ 178765 h 1341994"/>
              <a:gd name="connsiteX532" fmla="*/ 1502745 w 7768797"/>
              <a:gd name="connsiteY532" fmla="*/ 178806 h 1341994"/>
              <a:gd name="connsiteX533" fmla="*/ 1505822 w 7768797"/>
              <a:gd name="connsiteY533" fmla="*/ 178765 h 1341994"/>
              <a:gd name="connsiteX534" fmla="*/ 1507238 w 7768797"/>
              <a:gd name="connsiteY534" fmla="*/ 178927 h 1341994"/>
              <a:gd name="connsiteX535" fmla="*/ 1592897 w 7768797"/>
              <a:gd name="connsiteY535" fmla="*/ 193014 h 1341994"/>
              <a:gd name="connsiteX536" fmla="*/ 2027463 w 7768797"/>
              <a:gd name="connsiteY536" fmla="*/ 328829 h 1341994"/>
              <a:gd name="connsiteX537" fmla="*/ 2032199 w 7768797"/>
              <a:gd name="connsiteY537" fmla="*/ 337856 h 1341994"/>
              <a:gd name="connsiteX538" fmla="*/ 2025317 w 7768797"/>
              <a:gd name="connsiteY538" fmla="*/ 342916 h 1341994"/>
              <a:gd name="connsiteX539" fmla="*/ 2023172 w 7768797"/>
              <a:gd name="connsiteY539" fmla="*/ 342593 h 1341994"/>
              <a:gd name="connsiteX540" fmla="*/ 1588606 w 7768797"/>
              <a:gd name="connsiteY540" fmla="*/ 206778 h 1341994"/>
              <a:gd name="connsiteX541" fmla="*/ 1502745 w 7768797"/>
              <a:gd name="connsiteY541" fmla="*/ 193257 h 1341994"/>
              <a:gd name="connsiteX542" fmla="*/ 1416884 w 7768797"/>
              <a:gd name="connsiteY542" fmla="*/ 206778 h 1341994"/>
              <a:gd name="connsiteX543" fmla="*/ 834440 w 7768797"/>
              <a:gd name="connsiteY543" fmla="*/ 388782 h 1341994"/>
              <a:gd name="connsiteX544" fmla="*/ 741252 w 7768797"/>
              <a:gd name="connsiteY544" fmla="*/ 403072 h 1341994"/>
              <a:gd name="connsiteX545" fmla="*/ 648064 w 7768797"/>
              <a:gd name="connsiteY545" fmla="*/ 388782 h 1341994"/>
              <a:gd name="connsiteX546" fmla="*/ 643328 w 7768797"/>
              <a:gd name="connsiteY546" fmla="*/ 379755 h 1341994"/>
              <a:gd name="connsiteX547" fmla="*/ 652355 w 7768797"/>
              <a:gd name="connsiteY547" fmla="*/ 375018 h 1341994"/>
              <a:gd name="connsiteX548" fmla="*/ 830149 w 7768797"/>
              <a:gd name="connsiteY548" fmla="*/ 375018 h 1341994"/>
              <a:gd name="connsiteX549" fmla="*/ 1412593 w 7768797"/>
              <a:gd name="connsiteY549" fmla="*/ 193014 h 1341994"/>
              <a:gd name="connsiteX550" fmla="*/ 1498252 w 7768797"/>
              <a:gd name="connsiteY550" fmla="*/ 178927 h 1341994"/>
              <a:gd name="connsiteX551" fmla="*/ 1499668 w 7768797"/>
              <a:gd name="connsiteY551" fmla="*/ 178765 h 1341994"/>
              <a:gd name="connsiteX552" fmla="*/ 3593278 w 7768797"/>
              <a:gd name="connsiteY552" fmla="*/ 178603 h 1341994"/>
              <a:gd name="connsiteX553" fmla="*/ 4319107 w 7768797"/>
              <a:gd name="connsiteY553" fmla="*/ 178603 h 1341994"/>
              <a:gd name="connsiteX554" fmla="*/ 4320726 w 7768797"/>
              <a:gd name="connsiteY554" fmla="*/ 178805 h 1341994"/>
              <a:gd name="connsiteX555" fmla="*/ 4444355 w 7768797"/>
              <a:gd name="connsiteY555" fmla="*/ 208316 h 1341994"/>
              <a:gd name="connsiteX556" fmla="*/ 4636439 w 7768797"/>
              <a:gd name="connsiteY556" fmla="*/ 304419 h 1341994"/>
              <a:gd name="connsiteX557" fmla="*/ 4724445 w 7768797"/>
              <a:gd name="connsiteY557" fmla="*/ 330651 h 1341994"/>
              <a:gd name="connsiteX558" fmla="*/ 4730760 w 7768797"/>
              <a:gd name="connsiteY558" fmla="*/ 338625 h 1341994"/>
              <a:gd name="connsiteX559" fmla="*/ 4723635 w 7768797"/>
              <a:gd name="connsiteY559" fmla="*/ 344981 h 1341994"/>
              <a:gd name="connsiteX560" fmla="*/ 4722786 w 7768797"/>
              <a:gd name="connsiteY560" fmla="*/ 344940 h 1341994"/>
              <a:gd name="connsiteX561" fmla="*/ 4630002 w 7768797"/>
              <a:gd name="connsiteY561" fmla="*/ 317292 h 1341994"/>
              <a:gd name="connsiteX562" fmla="*/ 4437919 w 7768797"/>
              <a:gd name="connsiteY562" fmla="*/ 221189 h 1341994"/>
              <a:gd name="connsiteX563" fmla="*/ 4319390 w 7768797"/>
              <a:gd name="connsiteY563" fmla="*/ 193176 h 1341994"/>
              <a:gd name="connsiteX564" fmla="*/ 4317811 w 7768797"/>
              <a:gd name="connsiteY564" fmla="*/ 193014 h 1341994"/>
              <a:gd name="connsiteX565" fmla="*/ 3593278 w 7768797"/>
              <a:gd name="connsiteY565" fmla="*/ 193014 h 1341994"/>
              <a:gd name="connsiteX566" fmla="*/ 3586072 w 7768797"/>
              <a:gd name="connsiteY566" fmla="*/ 185809 h 1341994"/>
              <a:gd name="connsiteX567" fmla="*/ 3593278 w 7768797"/>
              <a:gd name="connsiteY567" fmla="*/ 178603 h 1341994"/>
              <a:gd name="connsiteX568" fmla="*/ 5939994 w 7768797"/>
              <a:gd name="connsiteY568" fmla="*/ 35935 h 1341994"/>
              <a:gd name="connsiteX569" fmla="*/ 5940016 w 7768797"/>
              <a:gd name="connsiteY569" fmla="*/ 35948 h 1341994"/>
              <a:gd name="connsiteX570" fmla="*/ 5939935 w 7768797"/>
              <a:gd name="connsiteY570" fmla="*/ 35948 h 1341994"/>
              <a:gd name="connsiteX571" fmla="*/ 7768635 w 7768797"/>
              <a:gd name="connsiteY571" fmla="*/ 2388 h 1341994"/>
              <a:gd name="connsiteX572" fmla="*/ 7768635 w 7768797"/>
              <a:gd name="connsiteY572" fmla="*/ 9634 h 1341994"/>
              <a:gd name="connsiteX573" fmla="*/ 7684070 w 7768797"/>
              <a:gd name="connsiteY573" fmla="*/ 35583 h 1341994"/>
              <a:gd name="connsiteX574" fmla="*/ 7682451 w 7768797"/>
              <a:gd name="connsiteY574" fmla="*/ 35947 h 1341994"/>
              <a:gd name="connsiteX575" fmla="*/ 7679212 w 7768797"/>
              <a:gd name="connsiteY575" fmla="*/ 33964 h 1341994"/>
              <a:gd name="connsiteX576" fmla="*/ 7680831 w 7768797"/>
              <a:gd name="connsiteY576" fmla="*/ 29146 h 1341994"/>
              <a:gd name="connsiteX577" fmla="*/ 7768635 w 7768797"/>
              <a:gd name="connsiteY577" fmla="*/ 2388 h 1341994"/>
              <a:gd name="connsiteX578" fmla="*/ 81 w 7768797"/>
              <a:gd name="connsiteY578" fmla="*/ 891 h 1341994"/>
              <a:gd name="connsiteX579" fmla="*/ 68859 w 7768797"/>
              <a:gd name="connsiteY579" fmla="*/ 14088 h 1341994"/>
              <a:gd name="connsiteX580" fmla="*/ 651303 w 7768797"/>
              <a:gd name="connsiteY580" fmla="*/ 196092 h 1341994"/>
              <a:gd name="connsiteX581" fmla="*/ 831242 w 7768797"/>
              <a:gd name="connsiteY581" fmla="*/ 196092 h 1341994"/>
              <a:gd name="connsiteX582" fmla="*/ 1265808 w 7768797"/>
              <a:gd name="connsiteY582" fmla="*/ 60277 h 1341994"/>
              <a:gd name="connsiteX583" fmla="*/ 1270302 w 7768797"/>
              <a:gd name="connsiteY583" fmla="*/ 62625 h 1341994"/>
              <a:gd name="connsiteX584" fmla="*/ 1267954 w 7768797"/>
              <a:gd name="connsiteY584" fmla="*/ 67119 h 1341994"/>
              <a:gd name="connsiteX585" fmla="*/ 833388 w 7768797"/>
              <a:gd name="connsiteY585" fmla="*/ 202933 h 1341994"/>
              <a:gd name="connsiteX586" fmla="*/ 741252 w 7768797"/>
              <a:gd name="connsiteY586" fmla="*/ 217061 h 1341994"/>
              <a:gd name="connsiteX587" fmla="*/ 649117 w 7768797"/>
              <a:gd name="connsiteY587" fmla="*/ 202933 h 1341994"/>
              <a:gd name="connsiteX588" fmla="*/ 649157 w 7768797"/>
              <a:gd name="connsiteY588" fmla="*/ 202933 h 1341994"/>
              <a:gd name="connsiteX589" fmla="*/ 66713 w 7768797"/>
              <a:gd name="connsiteY589" fmla="*/ 20929 h 1341994"/>
              <a:gd name="connsiteX590" fmla="*/ 81 w 7768797"/>
              <a:gd name="connsiteY590" fmla="*/ 8097 h 1341994"/>
              <a:gd name="connsiteX591" fmla="*/ 6061743 w 7768797"/>
              <a:gd name="connsiteY591" fmla="*/ 41 h 1341994"/>
              <a:gd name="connsiteX592" fmla="*/ 6061864 w 7768797"/>
              <a:gd name="connsiteY592" fmla="*/ 41 h 1341994"/>
              <a:gd name="connsiteX593" fmla="*/ 6061985 w 7768797"/>
              <a:gd name="connsiteY593" fmla="*/ 41 h 1341994"/>
              <a:gd name="connsiteX594" fmla="*/ 6185332 w 7768797"/>
              <a:gd name="connsiteY594" fmla="*/ 29147 h 1341994"/>
              <a:gd name="connsiteX595" fmla="*/ 6377415 w 7768797"/>
              <a:gd name="connsiteY595" fmla="*/ 125209 h 1341994"/>
              <a:gd name="connsiteX596" fmla="*/ 6617672 w 7768797"/>
              <a:gd name="connsiteY596" fmla="*/ 125209 h 1341994"/>
              <a:gd name="connsiteX597" fmla="*/ 6809755 w 7768797"/>
              <a:gd name="connsiteY597" fmla="*/ 29147 h 1341994"/>
              <a:gd name="connsiteX598" fmla="*/ 7056448 w 7768797"/>
              <a:gd name="connsiteY598" fmla="*/ 29147 h 1341994"/>
              <a:gd name="connsiteX599" fmla="*/ 7248532 w 7768797"/>
              <a:gd name="connsiteY599" fmla="*/ 125209 h 1341994"/>
              <a:gd name="connsiteX600" fmla="*/ 7488788 w 7768797"/>
              <a:gd name="connsiteY600" fmla="*/ 125209 h 1341994"/>
              <a:gd name="connsiteX601" fmla="*/ 7568009 w 7768797"/>
              <a:gd name="connsiteY601" fmla="*/ 85618 h 1341994"/>
              <a:gd name="connsiteX602" fmla="*/ 7572827 w 7768797"/>
              <a:gd name="connsiteY602" fmla="*/ 87238 h 1341994"/>
              <a:gd name="connsiteX603" fmla="*/ 7571208 w 7768797"/>
              <a:gd name="connsiteY603" fmla="*/ 92055 h 1341994"/>
              <a:gd name="connsiteX604" fmla="*/ 7491986 w 7768797"/>
              <a:gd name="connsiteY604" fmla="*/ 131645 h 1341994"/>
              <a:gd name="connsiteX605" fmla="*/ 7368639 w 7768797"/>
              <a:gd name="connsiteY605" fmla="*/ 160630 h 1341994"/>
              <a:gd name="connsiteX606" fmla="*/ 7245293 w 7768797"/>
              <a:gd name="connsiteY606" fmla="*/ 131645 h 1341994"/>
              <a:gd name="connsiteX607" fmla="*/ 7053210 w 7768797"/>
              <a:gd name="connsiteY607" fmla="*/ 35583 h 1341994"/>
              <a:gd name="connsiteX608" fmla="*/ 6812953 w 7768797"/>
              <a:gd name="connsiteY608" fmla="*/ 35583 h 1341994"/>
              <a:gd name="connsiteX609" fmla="*/ 6620870 w 7768797"/>
              <a:gd name="connsiteY609" fmla="*/ 131645 h 1341994"/>
              <a:gd name="connsiteX610" fmla="*/ 6374177 w 7768797"/>
              <a:gd name="connsiteY610" fmla="*/ 131645 h 1341994"/>
              <a:gd name="connsiteX611" fmla="*/ 6182093 w 7768797"/>
              <a:gd name="connsiteY611" fmla="*/ 35583 h 1341994"/>
              <a:gd name="connsiteX612" fmla="*/ 6061945 w 7768797"/>
              <a:gd name="connsiteY612" fmla="*/ 7206 h 1341994"/>
              <a:gd name="connsiteX613" fmla="*/ 6061824 w 7768797"/>
              <a:gd name="connsiteY613" fmla="*/ 7206 h 1341994"/>
              <a:gd name="connsiteX614" fmla="*/ 6061702 w 7768797"/>
              <a:gd name="connsiteY614" fmla="*/ 7206 h 1341994"/>
              <a:gd name="connsiteX615" fmla="*/ 5941554 w 7768797"/>
              <a:gd name="connsiteY615" fmla="*/ 35583 h 1341994"/>
              <a:gd name="connsiteX616" fmla="*/ 5939994 w 7768797"/>
              <a:gd name="connsiteY616" fmla="*/ 35935 h 1341994"/>
              <a:gd name="connsiteX617" fmla="*/ 5936777 w 7768797"/>
              <a:gd name="connsiteY617" fmla="*/ 33964 h 1341994"/>
              <a:gd name="connsiteX618" fmla="*/ 5938396 w 7768797"/>
              <a:gd name="connsiteY618" fmla="*/ 29147 h 1341994"/>
              <a:gd name="connsiteX619" fmla="*/ 6061743 w 7768797"/>
              <a:gd name="connsiteY619" fmla="*/ 41 h 1341994"/>
              <a:gd name="connsiteX620" fmla="*/ 3996511 w 7768797"/>
              <a:gd name="connsiteY620" fmla="*/ 41 h 1341994"/>
              <a:gd name="connsiteX621" fmla="*/ 4319106 w 7768797"/>
              <a:gd name="connsiteY621" fmla="*/ 41 h 1341994"/>
              <a:gd name="connsiteX622" fmla="*/ 4319268 w 7768797"/>
              <a:gd name="connsiteY622" fmla="*/ 41 h 1341994"/>
              <a:gd name="connsiteX623" fmla="*/ 4319430 w 7768797"/>
              <a:gd name="connsiteY623" fmla="*/ 41 h 1341994"/>
              <a:gd name="connsiteX624" fmla="*/ 4442776 w 7768797"/>
              <a:gd name="connsiteY624" fmla="*/ 29147 h 1341994"/>
              <a:gd name="connsiteX625" fmla="*/ 4634860 w 7768797"/>
              <a:gd name="connsiteY625" fmla="*/ 125209 h 1341994"/>
              <a:gd name="connsiteX626" fmla="*/ 4875116 w 7768797"/>
              <a:gd name="connsiteY626" fmla="*/ 125209 h 1341994"/>
              <a:gd name="connsiteX627" fmla="*/ 5067199 w 7768797"/>
              <a:gd name="connsiteY627" fmla="*/ 29147 h 1341994"/>
              <a:gd name="connsiteX628" fmla="*/ 5313892 w 7768797"/>
              <a:gd name="connsiteY628" fmla="*/ 29147 h 1341994"/>
              <a:gd name="connsiteX629" fmla="*/ 5505976 w 7768797"/>
              <a:gd name="connsiteY629" fmla="*/ 125209 h 1341994"/>
              <a:gd name="connsiteX630" fmla="*/ 5746232 w 7768797"/>
              <a:gd name="connsiteY630" fmla="*/ 125209 h 1341994"/>
              <a:gd name="connsiteX631" fmla="*/ 5825454 w 7768797"/>
              <a:gd name="connsiteY631" fmla="*/ 85618 h 1341994"/>
              <a:gd name="connsiteX632" fmla="*/ 5830271 w 7768797"/>
              <a:gd name="connsiteY632" fmla="*/ 87238 h 1341994"/>
              <a:gd name="connsiteX633" fmla="*/ 5828652 w 7768797"/>
              <a:gd name="connsiteY633" fmla="*/ 92055 h 1341994"/>
              <a:gd name="connsiteX634" fmla="*/ 5749430 w 7768797"/>
              <a:gd name="connsiteY634" fmla="*/ 131645 h 1341994"/>
              <a:gd name="connsiteX635" fmla="*/ 5626084 w 7768797"/>
              <a:gd name="connsiteY635" fmla="*/ 160630 h 1341994"/>
              <a:gd name="connsiteX636" fmla="*/ 5502737 w 7768797"/>
              <a:gd name="connsiteY636" fmla="*/ 131645 h 1341994"/>
              <a:gd name="connsiteX637" fmla="*/ 5310654 w 7768797"/>
              <a:gd name="connsiteY637" fmla="*/ 35583 h 1341994"/>
              <a:gd name="connsiteX638" fmla="*/ 5070397 w 7768797"/>
              <a:gd name="connsiteY638" fmla="*/ 35583 h 1341994"/>
              <a:gd name="connsiteX639" fmla="*/ 4878314 w 7768797"/>
              <a:gd name="connsiteY639" fmla="*/ 131645 h 1341994"/>
              <a:gd name="connsiteX640" fmla="*/ 4631621 w 7768797"/>
              <a:gd name="connsiteY640" fmla="*/ 131645 h 1341994"/>
              <a:gd name="connsiteX641" fmla="*/ 4439538 w 7768797"/>
              <a:gd name="connsiteY641" fmla="*/ 35583 h 1341994"/>
              <a:gd name="connsiteX642" fmla="*/ 4319389 w 7768797"/>
              <a:gd name="connsiteY642" fmla="*/ 7206 h 1341994"/>
              <a:gd name="connsiteX643" fmla="*/ 4319228 w 7768797"/>
              <a:gd name="connsiteY643" fmla="*/ 7206 h 1341994"/>
              <a:gd name="connsiteX644" fmla="*/ 4319065 w 7768797"/>
              <a:gd name="connsiteY644" fmla="*/ 7206 h 1341994"/>
              <a:gd name="connsiteX645" fmla="*/ 3996470 w 7768797"/>
              <a:gd name="connsiteY645" fmla="*/ 7206 h 1341994"/>
              <a:gd name="connsiteX646" fmla="*/ 3996511 w 7768797"/>
              <a:gd name="connsiteY646" fmla="*/ 7247 h 1341994"/>
              <a:gd name="connsiteX647" fmla="*/ 3992908 w 7768797"/>
              <a:gd name="connsiteY647" fmla="*/ 3644 h 1341994"/>
              <a:gd name="connsiteX648" fmla="*/ 3996511 w 7768797"/>
              <a:gd name="connsiteY648" fmla="*/ 41 h 1341994"/>
              <a:gd name="connsiteX649" fmla="*/ 1499668 w 7768797"/>
              <a:gd name="connsiteY649" fmla="*/ 41 h 1341994"/>
              <a:gd name="connsiteX650" fmla="*/ 1502745 w 7768797"/>
              <a:gd name="connsiteY650" fmla="*/ 81 h 1341994"/>
              <a:gd name="connsiteX651" fmla="*/ 1505821 w 7768797"/>
              <a:gd name="connsiteY651" fmla="*/ 41 h 1341994"/>
              <a:gd name="connsiteX652" fmla="*/ 1506469 w 7768797"/>
              <a:gd name="connsiteY652" fmla="*/ 162 h 1341994"/>
              <a:gd name="connsiteX653" fmla="*/ 1591844 w 7768797"/>
              <a:gd name="connsiteY653" fmla="*/ 14088 h 1341994"/>
              <a:gd name="connsiteX654" fmla="*/ 2174288 w 7768797"/>
              <a:gd name="connsiteY654" fmla="*/ 196092 h 1341994"/>
              <a:gd name="connsiteX655" fmla="*/ 2354228 w 7768797"/>
              <a:gd name="connsiteY655" fmla="*/ 196092 h 1341994"/>
              <a:gd name="connsiteX656" fmla="*/ 2788794 w 7768797"/>
              <a:gd name="connsiteY656" fmla="*/ 60277 h 1341994"/>
              <a:gd name="connsiteX657" fmla="*/ 2793287 w 7768797"/>
              <a:gd name="connsiteY657" fmla="*/ 62625 h 1341994"/>
              <a:gd name="connsiteX658" fmla="*/ 2790939 w 7768797"/>
              <a:gd name="connsiteY658" fmla="*/ 67118 h 1341994"/>
              <a:gd name="connsiteX659" fmla="*/ 2356373 w 7768797"/>
              <a:gd name="connsiteY659" fmla="*/ 202933 h 1341994"/>
              <a:gd name="connsiteX660" fmla="*/ 2264238 w 7768797"/>
              <a:gd name="connsiteY660" fmla="*/ 217061 h 1341994"/>
              <a:gd name="connsiteX661" fmla="*/ 2172102 w 7768797"/>
              <a:gd name="connsiteY661" fmla="*/ 202933 h 1341994"/>
              <a:gd name="connsiteX662" fmla="*/ 1589658 w 7768797"/>
              <a:gd name="connsiteY662" fmla="*/ 20929 h 1341994"/>
              <a:gd name="connsiteX663" fmla="*/ 1502745 w 7768797"/>
              <a:gd name="connsiteY663" fmla="*/ 7247 h 1341994"/>
              <a:gd name="connsiteX664" fmla="*/ 1415832 w 7768797"/>
              <a:gd name="connsiteY664" fmla="*/ 20929 h 1341994"/>
              <a:gd name="connsiteX665" fmla="*/ 1363530 w 7768797"/>
              <a:gd name="connsiteY665" fmla="*/ 37284 h 1341994"/>
              <a:gd name="connsiteX666" fmla="*/ 1362437 w 7768797"/>
              <a:gd name="connsiteY666" fmla="*/ 37446 h 1341994"/>
              <a:gd name="connsiteX667" fmla="*/ 1358996 w 7768797"/>
              <a:gd name="connsiteY667" fmla="*/ 34936 h 1341994"/>
              <a:gd name="connsiteX668" fmla="*/ 1361344 w 7768797"/>
              <a:gd name="connsiteY668" fmla="*/ 30442 h 1341994"/>
              <a:gd name="connsiteX669" fmla="*/ 1413646 w 7768797"/>
              <a:gd name="connsiteY669" fmla="*/ 14088 h 1341994"/>
              <a:gd name="connsiteX670" fmla="*/ 1499021 w 7768797"/>
              <a:gd name="connsiteY670" fmla="*/ 162 h 1341994"/>
              <a:gd name="connsiteX671" fmla="*/ 1499668 w 7768797"/>
              <a:gd name="connsiteY671" fmla="*/ 41 h 1341994"/>
              <a:gd name="connsiteX672" fmla="*/ 3028766 w 7768797"/>
              <a:gd name="connsiteY672" fmla="*/ 0 h 1341994"/>
              <a:gd name="connsiteX673" fmla="*/ 3753947 w 7768797"/>
              <a:gd name="connsiteY673" fmla="*/ 0 h 1341994"/>
              <a:gd name="connsiteX674" fmla="*/ 3757550 w 7768797"/>
              <a:gd name="connsiteY674" fmla="*/ 3603 h 1341994"/>
              <a:gd name="connsiteX675" fmla="*/ 3753947 w 7768797"/>
              <a:gd name="connsiteY675" fmla="*/ 7206 h 1341994"/>
              <a:gd name="connsiteX676" fmla="*/ 3028766 w 7768797"/>
              <a:gd name="connsiteY676" fmla="*/ 7206 h 1341994"/>
              <a:gd name="connsiteX677" fmla="*/ 2938776 w 7768797"/>
              <a:gd name="connsiteY677" fmla="*/ 20929 h 1341994"/>
              <a:gd name="connsiteX678" fmla="*/ 2886474 w 7768797"/>
              <a:gd name="connsiteY678" fmla="*/ 37283 h 1341994"/>
              <a:gd name="connsiteX679" fmla="*/ 2885381 w 7768797"/>
              <a:gd name="connsiteY679" fmla="*/ 37445 h 1341994"/>
              <a:gd name="connsiteX680" fmla="*/ 2885422 w 7768797"/>
              <a:gd name="connsiteY680" fmla="*/ 37405 h 1341994"/>
              <a:gd name="connsiteX681" fmla="*/ 2881981 w 7768797"/>
              <a:gd name="connsiteY681" fmla="*/ 34895 h 1341994"/>
              <a:gd name="connsiteX682" fmla="*/ 2884329 w 7768797"/>
              <a:gd name="connsiteY682" fmla="*/ 30401 h 1341994"/>
              <a:gd name="connsiteX683" fmla="*/ 2936631 w 7768797"/>
              <a:gd name="connsiteY683" fmla="*/ 14047 h 1341994"/>
              <a:gd name="connsiteX684" fmla="*/ 3028766 w 7768797"/>
              <a:gd name="connsiteY684" fmla="*/ 0 h 1341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Lst>
            <a:rect l="l" t="t" r="r" b="b"/>
            <a:pathLst>
              <a:path w="7768797" h="1341994">
                <a:moveTo>
                  <a:pt x="1499709" y="1061702"/>
                </a:moveTo>
                <a:cubicBezTo>
                  <a:pt x="1500761" y="1061702"/>
                  <a:pt x="1501774" y="1061743"/>
                  <a:pt x="1502786" y="1061743"/>
                </a:cubicBezTo>
                <a:cubicBezTo>
                  <a:pt x="1503838" y="1061743"/>
                  <a:pt x="1504850" y="1061702"/>
                  <a:pt x="1505862" y="1061702"/>
                </a:cubicBezTo>
                <a:cubicBezTo>
                  <a:pt x="1507077" y="1061702"/>
                  <a:pt x="1508291" y="1061783"/>
                  <a:pt x="1509465" y="1061905"/>
                </a:cubicBezTo>
                <a:cubicBezTo>
                  <a:pt x="1540636" y="1062795"/>
                  <a:pt x="1571482" y="1067896"/>
                  <a:pt x="1601276" y="1077206"/>
                </a:cubicBezTo>
                <a:lnTo>
                  <a:pt x="2183721" y="1259210"/>
                </a:lnTo>
                <a:cubicBezTo>
                  <a:pt x="2236427" y="1275686"/>
                  <a:pt x="2292129" y="1275686"/>
                  <a:pt x="2344836" y="1259210"/>
                </a:cubicBezTo>
                <a:lnTo>
                  <a:pt x="2927280" y="1077206"/>
                </a:lnTo>
                <a:cubicBezTo>
                  <a:pt x="2960151" y="1066924"/>
                  <a:pt x="2994236" y="1061702"/>
                  <a:pt x="3028686" y="1061702"/>
                </a:cubicBezTo>
                <a:cubicBezTo>
                  <a:pt x="3028726" y="1061702"/>
                  <a:pt x="3028726" y="1061702"/>
                  <a:pt x="3028726" y="1061702"/>
                </a:cubicBezTo>
                <a:lnTo>
                  <a:pt x="4319228" y="1061702"/>
                </a:lnTo>
                <a:cubicBezTo>
                  <a:pt x="4320078" y="1061702"/>
                  <a:pt x="4320928" y="1061743"/>
                  <a:pt x="4321779" y="1061824"/>
                </a:cubicBezTo>
                <a:cubicBezTo>
                  <a:pt x="4368413" y="1062228"/>
                  <a:pt x="4415047" y="1073442"/>
                  <a:pt x="4456784" y="1094370"/>
                </a:cubicBezTo>
                <a:lnTo>
                  <a:pt x="4648907" y="1190716"/>
                </a:lnTo>
                <a:cubicBezTo>
                  <a:pt x="4715297" y="1223991"/>
                  <a:pt x="4794518" y="1223991"/>
                  <a:pt x="4860908" y="1190716"/>
                </a:cubicBezTo>
                <a:lnTo>
                  <a:pt x="5053032" y="1094370"/>
                </a:lnTo>
                <a:cubicBezTo>
                  <a:pt x="5139176" y="1051177"/>
                  <a:pt x="5241998" y="1051177"/>
                  <a:pt x="5328143" y="1094370"/>
                </a:cubicBezTo>
                <a:lnTo>
                  <a:pt x="5520266" y="1190716"/>
                </a:lnTo>
                <a:cubicBezTo>
                  <a:pt x="5586656" y="1223991"/>
                  <a:pt x="5665877" y="1223991"/>
                  <a:pt x="5732267" y="1190716"/>
                </a:cubicBezTo>
                <a:lnTo>
                  <a:pt x="5924391" y="1094370"/>
                </a:lnTo>
                <a:cubicBezTo>
                  <a:pt x="5966775" y="1073118"/>
                  <a:pt x="6014219" y="1061864"/>
                  <a:pt x="6061582" y="1061824"/>
                </a:cubicBezTo>
                <a:cubicBezTo>
                  <a:pt x="6061622" y="1061824"/>
                  <a:pt x="6061703" y="1061824"/>
                  <a:pt x="6061703" y="1061824"/>
                </a:cubicBezTo>
                <a:cubicBezTo>
                  <a:pt x="6061744" y="1061824"/>
                  <a:pt x="6061784" y="1061824"/>
                  <a:pt x="6061825" y="1061824"/>
                </a:cubicBezTo>
                <a:cubicBezTo>
                  <a:pt x="6061865" y="1061824"/>
                  <a:pt x="6061906" y="1061824"/>
                  <a:pt x="6061946" y="1061824"/>
                </a:cubicBezTo>
                <a:cubicBezTo>
                  <a:pt x="6061986" y="1061824"/>
                  <a:pt x="6062067" y="1061824"/>
                  <a:pt x="6062067" y="1061824"/>
                </a:cubicBezTo>
                <a:cubicBezTo>
                  <a:pt x="6109431" y="1061864"/>
                  <a:pt x="6156875" y="1073118"/>
                  <a:pt x="6199258" y="1094370"/>
                </a:cubicBezTo>
                <a:lnTo>
                  <a:pt x="6391383" y="1190716"/>
                </a:lnTo>
                <a:cubicBezTo>
                  <a:pt x="6457772" y="1223991"/>
                  <a:pt x="6536994" y="1223991"/>
                  <a:pt x="6603383" y="1190716"/>
                </a:cubicBezTo>
                <a:lnTo>
                  <a:pt x="6795507" y="1094370"/>
                </a:lnTo>
                <a:cubicBezTo>
                  <a:pt x="6881651" y="1051177"/>
                  <a:pt x="6984473" y="1051177"/>
                  <a:pt x="7070617" y="1094370"/>
                </a:cubicBezTo>
                <a:lnTo>
                  <a:pt x="7262742" y="1190716"/>
                </a:lnTo>
                <a:cubicBezTo>
                  <a:pt x="7329130" y="1223991"/>
                  <a:pt x="7408353" y="1223991"/>
                  <a:pt x="7474742" y="1190716"/>
                </a:cubicBezTo>
                <a:lnTo>
                  <a:pt x="7474742" y="1190675"/>
                </a:lnTo>
                <a:lnTo>
                  <a:pt x="7666866" y="1094330"/>
                </a:lnTo>
                <a:cubicBezTo>
                  <a:pt x="7698643" y="1078381"/>
                  <a:pt x="7733296" y="1068058"/>
                  <a:pt x="7768595" y="1063888"/>
                </a:cubicBezTo>
                <a:lnTo>
                  <a:pt x="7768595" y="1135014"/>
                </a:lnTo>
                <a:cubicBezTo>
                  <a:pt x="7744225" y="1138778"/>
                  <a:pt x="7720422" y="1146227"/>
                  <a:pt x="7698401" y="1157278"/>
                </a:cubicBezTo>
                <a:lnTo>
                  <a:pt x="7506276" y="1253624"/>
                </a:lnTo>
                <a:cubicBezTo>
                  <a:pt x="7420132" y="1296817"/>
                  <a:pt x="7317310" y="1296817"/>
                  <a:pt x="7231166" y="1253624"/>
                </a:cubicBezTo>
                <a:lnTo>
                  <a:pt x="7039042" y="1157278"/>
                </a:lnTo>
                <a:cubicBezTo>
                  <a:pt x="6972693" y="1124003"/>
                  <a:pt x="6893431" y="1124003"/>
                  <a:pt x="6827042" y="1157278"/>
                </a:cubicBezTo>
                <a:lnTo>
                  <a:pt x="6634918" y="1253624"/>
                </a:lnTo>
                <a:cubicBezTo>
                  <a:pt x="6591845" y="1275200"/>
                  <a:pt x="6544604" y="1286009"/>
                  <a:pt x="6497362" y="1286009"/>
                </a:cubicBezTo>
                <a:cubicBezTo>
                  <a:pt x="6450121" y="1286009"/>
                  <a:pt x="6402879" y="1275241"/>
                  <a:pt x="6359807" y="1253624"/>
                </a:cubicBezTo>
                <a:lnTo>
                  <a:pt x="6167683" y="1157278"/>
                </a:lnTo>
                <a:cubicBezTo>
                  <a:pt x="6134974" y="1140884"/>
                  <a:pt x="6098379" y="1132180"/>
                  <a:pt x="6061825" y="1132180"/>
                </a:cubicBezTo>
                <a:cubicBezTo>
                  <a:pt x="6025270" y="1132180"/>
                  <a:pt x="5988675" y="1140884"/>
                  <a:pt x="5955966" y="1157278"/>
                </a:cubicBezTo>
                <a:lnTo>
                  <a:pt x="5763842" y="1253624"/>
                </a:lnTo>
                <a:cubicBezTo>
                  <a:pt x="5677698" y="1296817"/>
                  <a:pt x="5574876" y="1296817"/>
                  <a:pt x="5488731" y="1253624"/>
                </a:cubicBezTo>
                <a:lnTo>
                  <a:pt x="5296607" y="1157278"/>
                </a:lnTo>
                <a:cubicBezTo>
                  <a:pt x="5230259" y="1124003"/>
                  <a:pt x="5150997" y="1124003"/>
                  <a:pt x="5084607" y="1157278"/>
                </a:cubicBezTo>
                <a:lnTo>
                  <a:pt x="4892483" y="1253624"/>
                </a:lnTo>
                <a:cubicBezTo>
                  <a:pt x="4849411" y="1275200"/>
                  <a:pt x="4802169" y="1286009"/>
                  <a:pt x="4754928" y="1286009"/>
                </a:cubicBezTo>
                <a:cubicBezTo>
                  <a:pt x="4707686" y="1286009"/>
                  <a:pt x="4660445" y="1275241"/>
                  <a:pt x="4617372" y="1253624"/>
                </a:cubicBezTo>
                <a:lnTo>
                  <a:pt x="4425249" y="1157278"/>
                </a:lnTo>
                <a:cubicBezTo>
                  <a:pt x="4392499" y="1140843"/>
                  <a:pt x="4355823" y="1132180"/>
                  <a:pt x="4319228" y="1132180"/>
                </a:cubicBezTo>
                <a:cubicBezTo>
                  <a:pt x="4318581" y="1132180"/>
                  <a:pt x="4318014" y="1132099"/>
                  <a:pt x="4317406" y="1132099"/>
                </a:cubicBezTo>
                <a:lnTo>
                  <a:pt x="3028807" y="1132099"/>
                </a:lnTo>
                <a:cubicBezTo>
                  <a:pt x="3001442" y="1132099"/>
                  <a:pt x="2974360" y="1136269"/>
                  <a:pt x="2948250" y="1144405"/>
                </a:cubicBezTo>
                <a:lnTo>
                  <a:pt x="2365805" y="1326409"/>
                </a:lnTo>
                <a:cubicBezTo>
                  <a:pt x="2332611" y="1336813"/>
                  <a:pt x="2298445" y="1341994"/>
                  <a:pt x="2264278" y="1341994"/>
                </a:cubicBezTo>
                <a:cubicBezTo>
                  <a:pt x="2230112" y="1341994"/>
                  <a:pt x="2195946" y="1336772"/>
                  <a:pt x="2162711" y="1326409"/>
                </a:cubicBezTo>
                <a:lnTo>
                  <a:pt x="1580267" y="1144405"/>
                </a:lnTo>
                <a:cubicBezTo>
                  <a:pt x="1555168" y="1136552"/>
                  <a:pt x="1529098" y="1132463"/>
                  <a:pt x="1502786" y="1132180"/>
                </a:cubicBezTo>
                <a:cubicBezTo>
                  <a:pt x="1476473" y="1132463"/>
                  <a:pt x="1450443" y="1136552"/>
                  <a:pt x="1425304" y="1144405"/>
                </a:cubicBezTo>
                <a:lnTo>
                  <a:pt x="842860" y="1326409"/>
                </a:lnTo>
                <a:cubicBezTo>
                  <a:pt x="809625" y="1336813"/>
                  <a:pt x="775459" y="1341994"/>
                  <a:pt x="741293" y="1341994"/>
                </a:cubicBezTo>
                <a:cubicBezTo>
                  <a:pt x="707127" y="1341994"/>
                  <a:pt x="672960" y="1336772"/>
                  <a:pt x="639725" y="1326409"/>
                </a:cubicBezTo>
                <a:lnTo>
                  <a:pt x="57281" y="1144405"/>
                </a:lnTo>
                <a:cubicBezTo>
                  <a:pt x="38660" y="1138576"/>
                  <a:pt x="19472" y="1134852"/>
                  <a:pt x="81" y="1133152"/>
                </a:cubicBezTo>
                <a:lnTo>
                  <a:pt x="81" y="1062552"/>
                </a:lnTo>
                <a:cubicBezTo>
                  <a:pt x="26596" y="1064374"/>
                  <a:pt x="52828" y="1069232"/>
                  <a:pt x="78291" y="1077206"/>
                </a:cubicBezTo>
                <a:lnTo>
                  <a:pt x="660735" y="1259210"/>
                </a:lnTo>
                <a:cubicBezTo>
                  <a:pt x="713442" y="1275686"/>
                  <a:pt x="769144" y="1275686"/>
                  <a:pt x="821850" y="1259210"/>
                </a:cubicBezTo>
                <a:lnTo>
                  <a:pt x="1404295" y="1077206"/>
                </a:lnTo>
                <a:cubicBezTo>
                  <a:pt x="1434089" y="1067896"/>
                  <a:pt x="1464936" y="1062795"/>
                  <a:pt x="1496106" y="1061905"/>
                </a:cubicBezTo>
                <a:cubicBezTo>
                  <a:pt x="1497280" y="1061783"/>
                  <a:pt x="1498495" y="1061702"/>
                  <a:pt x="1499709" y="1061702"/>
                </a:cubicBezTo>
                <a:close/>
                <a:moveTo>
                  <a:pt x="3028645" y="885851"/>
                </a:moveTo>
                <a:lnTo>
                  <a:pt x="4319066" y="885851"/>
                </a:lnTo>
                <a:cubicBezTo>
                  <a:pt x="4319107" y="885851"/>
                  <a:pt x="4319066" y="885851"/>
                  <a:pt x="4319107" y="885851"/>
                </a:cubicBezTo>
                <a:cubicBezTo>
                  <a:pt x="4319147" y="885851"/>
                  <a:pt x="4319147" y="885851"/>
                  <a:pt x="4319147" y="885851"/>
                </a:cubicBezTo>
                <a:cubicBezTo>
                  <a:pt x="4365660" y="885851"/>
                  <a:pt x="4412254" y="896862"/>
                  <a:pt x="4453829" y="917710"/>
                </a:cubicBezTo>
                <a:lnTo>
                  <a:pt x="4645952" y="1014015"/>
                </a:lnTo>
                <a:cubicBezTo>
                  <a:pt x="4714123" y="1048181"/>
                  <a:pt x="4795530" y="1048181"/>
                  <a:pt x="4863701" y="1014015"/>
                </a:cubicBezTo>
                <a:lnTo>
                  <a:pt x="5055825" y="917710"/>
                </a:lnTo>
                <a:cubicBezTo>
                  <a:pt x="5140147" y="875447"/>
                  <a:pt x="5240865" y="875447"/>
                  <a:pt x="5325187" y="917710"/>
                </a:cubicBezTo>
                <a:lnTo>
                  <a:pt x="5517311" y="1014015"/>
                </a:lnTo>
                <a:cubicBezTo>
                  <a:pt x="5585482" y="1048181"/>
                  <a:pt x="5666889" y="1048181"/>
                  <a:pt x="5735060" y="1014015"/>
                </a:cubicBezTo>
                <a:lnTo>
                  <a:pt x="5927184" y="917710"/>
                </a:lnTo>
                <a:cubicBezTo>
                  <a:pt x="5968596" y="896943"/>
                  <a:pt x="6014907" y="885972"/>
                  <a:pt x="6061217" y="885851"/>
                </a:cubicBezTo>
                <a:cubicBezTo>
                  <a:pt x="6061379" y="885851"/>
                  <a:pt x="6061541" y="885851"/>
                  <a:pt x="6061703" y="885851"/>
                </a:cubicBezTo>
                <a:cubicBezTo>
                  <a:pt x="6108216" y="885851"/>
                  <a:pt x="6154810" y="896862"/>
                  <a:pt x="6196384" y="917710"/>
                </a:cubicBezTo>
                <a:lnTo>
                  <a:pt x="6388508" y="1014015"/>
                </a:lnTo>
                <a:cubicBezTo>
                  <a:pt x="6456678" y="1048181"/>
                  <a:pt x="6538087" y="1048181"/>
                  <a:pt x="6606257" y="1014015"/>
                </a:cubicBezTo>
                <a:lnTo>
                  <a:pt x="6798381" y="917710"/>
                </a:lnTo>
                <a:cubicBezTo>
                  <a:pt x="6882704" y="875447"/>
                  <a:pt x="6983421" y="875447"/>
                  <a:pt x="7067743" y="917710"/>
                </a:cubicBezTo>
                <a:lnTo>
                  <a:pt x="7259867" y="1014015"/>
                </a:lnTo>
                <a:cubicBezTo>
                  <a:pt x="7328037" y="1048181"/>
                  <a:pt x="7409405" y="1048181"/>
                  <a:pt x="7477575" y="1014015"/>
                </a:cubicBezTo>
                <a:lnTo>
                  <a:pt x="7477494" y="1014015"/>
                </a:lnTo>
                <a:lnTo>
                  <a:pt x="7669618" y="917710"/>
                </a:lnTo>
                <a:cubicBezTo>
                  <a:pt x="7700546" y="902205"/>
                  <a:pt x="7734227" y="892126"/>
                  <a:pt x="7768555" y="887996"/>
                </a:cubicBezTo>
                <a:lnTo>
                  <a:pt x="7768555" y="946208"/>
                </a:lnTo>
                <a:cubicBezTo>
                  <a:pt x="7743173" y="950014"/>
                  <a:pt x="7718358" y="957705"/>
                  <a:pt x="7695445" y="969202"/>
                </a:cubicBezTo>
                <a:lnTo>
                  <a:pt x="7503321" y="1065507"/>
                </a:lnTo>
                <a:cubicBezTo>
                  <a:pt x="7461140" y="1086638"/>
                  <a:pt x="7414910" y="1097203"/>
                  <a:pt x="7368640" y="1097203"/>
                </a:cubicBezTo>
                <a:cubicBezTo>
                  <a:pt x="7322370" y="1097203"/>
                  <a:pt x="7276141" y="1086638"/>
                  <a:pt x="7233959" y="1065507"/>
                </a:cubicBezTo>
                <a:lnTo>
                  <a:pt x="7041835" y="969202"/>
                </a:lnTo>
                <a:cubicBezTo>
                  <a:pt x="6973705" y="935036"/>
                  <a:pt x="6892298" y="935036"/>
                  <a:pt x="6824127" y="969202"/>
                </a:cubicBezTo>
                <a:lnTo>
                  <a:pt x="6632003" y="1065507"/>
                </a:lnTo>
                <a:cubicBezTo>
                  <a:pt x="6547681" y="1107769"/>
                  <a:pt x="6446963" y="1107769"/>
                  <a:pt x="6362641" y="1065507"/>
                </a:cubicBezTo>
                <a:lnTo>
                  <a:pt x="6170517" y="969202"/>
                </a:lnTo>
                <a:cubicBezTo>
                  <a:pt x="6136917" y="952362"/>
                  <a:pt x="6099270" y="943456"/>
                  <a:pt x="6061663" y="943456"/>
                </a:cubicBezTo>
                <a:cubicBezTo>
                  <a:pt x="6061582" y="943456"/>
                  <a:pt x="6061541" y="943456"/>
                  <a:pt x="6061500" y="943456"/>
                </a:cubicBezTo>
                <a:cubicBezTo>
                  <a:pt x="6024015" y="943496"/>
                  <a:pt x="5986449" y="952402"/>
                  <a:pt x="5952930" y="969202"/>
                </a:cubicBezTo>
                <a:lnTo>
                  <a:pt x="5760806" y="1065507"/>
                </a:lnTo>
                <a:cubicBezTo>
                  <a:pt x="5718624" y="1086638"/>
                  <a:pt x="5672354" y="1097203"/>
                  <a:pt x="5626125" y="1097203"/>
                </a:cubicBezTo>
                <a:cubicBezTo>
                  <a:pt x="5579855" y="1097203"/>
                  <a:pt x="5533625" y="1086638"/>
                  <a:pt x="5491444" y="1065507"/>
                </a:cubicBezTo>
                <a:lnTo>
                  <a:pt x="5299320" y="969202"/>
                </a:lnTo>
                <a:cubicBezTo>
                  <a:pt x="5231149" y="935036"/>
                  <a:pt x="5149741" y="935036"/>
                  <a:pt x="5081571" y="969202"/>
                </a:cubicBezTo>
                <a:lnTo>
                  <a:pt x="4889447" y="1065507"/>
                </a:lnTo>
                <a:cubicBezTo>
                  <a:pt x="4805124" y="1107769"/>
                  <a:pt x="4704407" y="1107769"/>
                  <a:pt x="4620085" y="1065507"/>
                </a:cubicBezTo>
                <a:lnTo>
                  <a:pt x="4427961" y="969202"/>
                </a:lnTo>
                <a:cubicBezTo>
                  <a:pt x="4394361" y="952362"/>
                  <a:pt x="4356714" y="943456"/>
                  <a:pt x="4319107" y="943456"/>
                </a:cubicBezTo>
                <a:cubicBezTo>
                  <a:pt x="4319066" y="943456"/>
                  <a:pt x="4319107" y="943456"/>
                  <a:pt x="4319066" y="943456"/>
                </a:cubicBezTo>
                <a:cubicBezTo>
                  <a:pt x="4319026" y="943456"/>
                  <a:pt x="4319026" y="943456"/>
                  <a:pt x="4319026" y="943456"/>
                </a:cubicBezTo>
                <a:lnTo>
                  <a:pt x="3028645" y="943456"/>
                </a:lnTo>
                <a:cubicBezTo>
                  <a:pt x="3000632" y="943456"/>
                  <a:pt x="2972903" y="947706"/>
                  <a:pt x="2946185" y="956045"/>
                </a:cubicBezTo>
                <a:lnTo>
                  <a:pt x="2363741" y="1138049"/>
                </a:lnTo>
                <a:cubicBezTo>
                  <a:pt x="2331153" y="1148210"/>
                  <a:pt x="2297635" y="1153310"/>
                  <a:pt x="2264116" y="1153310"/>
                </a:cubicBezTo>
                <a:cubicBezTo>
                  <a:pt x="2230598" y="1153310"/>
                  <a:pt x="2197080" y="1148250"/>
                  <a:pt x="2164492" y="1138049"/>
                </a:cubicBezTo>
                <a:lnTo>
                  <a:pt x="1582048" y="956045"/>
                </a:lnTo>
                <a:cubicBezTo>
                  <a:pt x="1556342" y="948030"/>
                  <a:pt x="1529625" y="943820"/>
                  <a:pt x="1502664" y="943537"/>
                </a:cubicBezTo>
                <a:cubicBezTo>
                  <a:pt x="1475704" y="943820"/>
                  <a:pt x="1449026" y="947990"/>
                  <a:pt x="1423280" y="956045"/>
                </a:cubicBezTo>
                <a:lnTo>
                  <a:pt x="840836" y="1138049"/>
                </a:lnTo>
                <a:cubicBezTo>
                  <a:pt x="808249" y="1148210"/>
                  <a:pt x="774730" y="1153310"/>
                  <a:pt x="741212" y="1153310"/>
                </a:cubicBezTo>
                <a:cubicBezTo>
                  <a:pt x="707693" y="1153310"/>
                  <a:pt x="674175" y="1148250"/>
                  <a:pt x="641587" y="1138049"/>
                </a:cubicBezTo>
                <a:lnTo>
                  <a:pt x="59143" y="956045"/>
                </a:lnTo>
                <a:cubicBezTo>
                  <a:pt x="39874" y="950014"/>
                  <a:pt x="20038" y="946168"/>
                  <a:pt x="0" y="944468"/>
                </a:cubicBezTo>
                <a:lnTo>
                  <a:pt x="0" y="886701"/>
                </a:lnTo>
                <a:cubicBezTo>
                  <a:pt x="25908" y="888523"/>
                  <a:pt x="51452" y="893299"/>
                  <a:pt x="76307" y="901072"/>
                </a:cubicBezTo>
                <a:lnTo>
                  <a:pt x="658751" y="1083076"/>
                </a:lnTo>
                <a:cubicBezTo>
                  <a:pt x="712713" y="1099916"/>
                  <a:pt x="769711" y="1099916"/>
                  <a:pt x="823672" y="1083076"/>
                </a:cubicBezTo>
                <a:lnTo>
                  <a:pt x="1406116" y="901072"/>
                </a:lnTo>
                <a:cubicBezTo>
                  <a:pt x="1435425" y="891923"/>
                  <a:pt x="1465826" y="886903"/>
                  <a:pt x="1496511" y="886053"/>
                </a:cubicBezTo>
                <a:cubicBezTo>
                  <a:pt x="1497523" y="885972"/>
                  <a:pt x="1498575" y="885891"/>
                  <a:pt x="1499628" y="885891"/>
                </a:cubicBezTo>
                <a:cubicBezTo>
                  <a:pt x="1500681" y="885891"/>
                  <a:pt x="1501693" y="885932"/>
                  <a:pt x="1502705" y="885932"/>
                </a:cubicBezTo>
                <a:cubicBezTo>
                  <a:pt x="1503757" y="885932"/>
                  <a:pt x="1504729" y="885891"/>
                  <a:pt x="1505781" y="885891"/>
                </a:cubicBezTo>
                <a:cubicBezTo>
                  <a:pt x="1506834" y="885891"/>
                  <a:pt x="1507886" y="885932"/>
                  <a:pt x="1508898" y="886053"/>
                </a:cubicBezTo>
                <a:cubicBezTo>
                  <a:pt x="1539583" y="886903"/>
                  <a:pt x="1569944" y="891883"/>
                  <a:pt x="1599293" y="901072"/>
                </a:cubicBezTo>
                <a:lnTo>
                  <a:pt x="2181737" y="1083076"/>
                </a:lnTo>
                <a:cubicBezTo>
                  <a:pt x="2235699" y="1099916"/>
                  <a:pt x="2292696" y="1099916"/>
                  <a:pt x="2346658" y="1083076"/>
                </a:cubicBezTo>
                <a:lnTo>
                  <a:pt x="2929102" y="901072"/>
                </a:lnTo>
                <a:cubicBezTo>
                  <a:pt x="2961365" y="890992"/>
                  <a:pt x="2994844" y="885851"/>
                  <a:pt x="3028645" y="885851"/>
                </a:cubicBezTo>
                <a:close/>
                <a:moveTo>
                  <a:pt x="1499709" y="706884"/>
                </a:moveTo>
                <a:cubicBezTo>
                  <a:pt x="1500761" y="706884"/>
                  <a:pt x="1501774" y="706925"/>
                  <a:pt x="1502786" y="706925"/>
                </a:cubicBezTo>
                <a:cubicBezTo>
                  <a:pt x="1503838" y="706925"/>
                  <a:pt x="1504850" y="706884"/>
                  <a:pt x="1505862" y="706884"/>
                </a:cubicBezTo>
                <a:cubicBezTo>
                  <a:pt x="1506793" y="706884"/>
                  <a:pt x="1507765" y="706925"/>
                  <a:pt x="1508696" y="707046"/>
                </a:cubicBezTo>
                <a:cubicBezTo>
                  <a:pt x="1539138" y="707896"/>
                  <a:pt x="1569256" y="712835"/>
                  <a:pt x="1598362" y="721943"/>
                </a:cubicBezTo>
                <a:lnTo>
                  <a:pt x="2180806" y="903947"/>
                </a:lnTo>
                <a:cubicBezTo>
                  <a:pt x="2235415" y="921030"/>
                  <a:pt x="2293142" y="920989"/>
                  <a:pt x="2347751" y="903947"/>
                </a:cubicBezTo>
                <a:lnTo>
                  <a:pt x="2930195" y="721943"/>
                </a:lnTo>
                <a:cubicBezTo>
                  <a:pt x="2962135" y="711944"/>
                  <a:pt x="2995289" y="706884"/>
                  <a:pt x="3028726" y="706884"/>
                </a:cubicBezTo>
                <a:lnTo>
                  <a:pt x="4319147" y="706884"/>
                </a:lnTo>
                <a:cubicBezTo>
                  <a:pt x="4319188" y="706884"/>
                  <a:pt x="4319147" y="706884"/>
                  <a:pt x="4319188" y="706884"/>
                </a:cubicBezTo>
                <a:cubicBezTo>
                  <a:pt x="4319228" y="706884"/>
                  <a:pt x="4319228" y="706884"/>
                  <a:pt x="4319228" y="706884"/>
                </a:cubicBezTo>
                <a:cubicBezTo>
                  <a:pt x="4365215" y="706884"/>
                  <a:pt x="4411283" y="717773"/>
                  <a:pt x="4452411" y="738378"/>
                </a:cubicBezTo>
                <a:lnTo>
                  <a:pt x="4644536" y="834683"/>
                </a:lnTo>
                <a:cubicBezTo>
                  <a:pt x="4713637" y="869335"/>
                  <a:pt x="4796178" y="869335"/>
                  <a:pt x="4865280" y="834683"/>
                </a:cubicBezTo>
                <a:lnTo>
                  <a:pt x="5057404" y="738378"/>
                </a:lnTo>
                <a:cubicBezTo>
                  <a:pt x="5140755" y="696602"/>
                  <a:pt x="5240338" y="696602"/>
                  <a:pt x="5323730" y="738378"/>
                </a:cubicBezTo>
                <a:lnTo>
                  <a:pt x="5515854" y="834683"/>
                </a:lnTo>
                <a:cubicBezTo>
                  <a:pt x="5584955" y="869335"/>
                  <a:pt x="5667497" y="869335"/>
                  <a:pt x="5736598" y="834683"/>
                </a:cubicBezTo>
                <a:lnTo>
                  <a:pt x="5928722" y="738378"/>
                </a:lnTo>
                <a:cubicBezTo>
                  <a:pt x="5969811" y="717814"/>
                  <a:pt x="6015798" y="706884"/>
                  <a:pt x="6061703" y="706884"/>
                </a:cubicBezTo>
                <a:cubicBezTo>
                  <a:pt x="6061744" y="706884"/>
                  <a:pt x="6061744" y="706884"/>
                  <a:pt x="6061744" y="706884"/>
                </a:cubicBezTo>
                <a:cubicBezTo>
                  <a:pt x="6061784" y="706884"/>
                  <a:pt x="6061784" y="706884"/>
                  <a:pt x="6061825" y="706884"/>
                </a:cubicBezTo>
                <a:cubicBezTo>
                  <a:pt x="6061865" y="706884"/>
                  <a:pt x="6061906" y="706884"/>
                  <a:pt x="6061906" y="706884"/>
                </a:cubicBezTo>
                <a:cubicBezTo>
                  <a:pt x="6061946" y="706884"/>
                  <a:pt x="6061946" y="706884"/>
                  <a:pt x="6061946" y="706884"/>
                </a:cubicBezTo>
                <a:cubicBezTo>
                  <a:pt x="6107892" y="706884"/>
                  <a:pt x="6153838" y="717773"/>
                  <a:pt x="6194927" y="738378"/>
                </a:cubicBezTo>
                <a:lnTo>
                  <a:pt x="6387051" y="834683"/>
                </a:lnTo>
                <a:cubicBezTo>
                  <a:pt x="6456153" y="869335"/>
                  <a:pt x="6538694" y="869335"/>
                  <a:pt x="6607795" y="834683"/>
                </a:cubicBezTo>
                <a:lnTo>
                  <a:pt x="6799919" y="738378"/>
                </a:lnTo>
                <a:cubicBezTo>
                  <a:pt x="6883270" y="696602"/>
                  <a:pt x="6982854" y="696602"/>
                  <a:pt x="7066245" y="738378"/>
                </a:cubicBezTo>
                <a:lnTo>
                  <a:pt x="7258369" y="834683"/>
                </a:lnTo>
                <a:cubicBezTo>
                  <a:pt x="7327471" y="869335"/>
                  <a:pt x="7410012" y="869335"/>
                  <a:pt x="7479114" y="834683"/>
                </a:cubicBezTo>
                <a:lnTo>
                  <a:pt x="7479276" y="834683"/>
                </a:lnTo>
                <a:lnTo>
                  <a:pt x="7671400" y="738378"/>
                </a:lnTo>
                <a:cubicBezTo>
                  <a:pt x="7701842" y="723117"/>
                  <a:pt x="7734995" y="713199"/>
                  <a:pt x="7768797" y="709070"/>
                </a:cubicBezTo>
                <a:lnTo>
                  <a:pt x="7768797" y="760481"/>
                </a:lnTo>
                <a:cubicBezTo>
                  <a:pt x="7742890" y="764286"/>
                  <a:pt x="7717589" y="772099"/>
                  <a:pt x="7694191" y="783839"/>
                </a:cubicBezTo>
                <a:lnTo>
                  <a:pt x="7502067" y="880144"/>
                </a:lnTo>
                <a:cubicBezTo>
                  <a:pt x="7460371" y="901032"/>
                  <a:pt x="7414627" y="911476"/>
                  <a:pt x="7368883" y="911476"/>
                </a:cubicBezTo>
                <a:cubicBezTo>
                  <a:pt x="7323139" y="911476"/>
                  <a:pt x="7277396" y="901032"/>
                  <a:pt x="7235700" y="880144"/>
                </a:cubicBezTo>
                <a:lnTo>
                  <a:pt x="7043576" y="783839"/>
                </a:lnTo>
                <a:cubicBezTo>
                  <a:pt x="6974474" y="749187"/>
                  <a:pt x="6891933" y="749227"/>
                  <a:pt x="6822832" y="783839"/>
                </a:cubicBezTo>
                <a:lnTo>
                  <a:pt x="6630708" y="880144"/>
                </a:lnTo>
                <a:cubicBezTo>
                  <a:pt x="6547316" y="921920"/>
                  <a:pt x="6447773" y="921920"/>
                  <a:pt x="6364382" y="880144"/>
                </a:cubicBezTo>
                <a:lnTo>
                  <a:pt x="6172258" y="783839"/>
                </a:lnTo>
                <a:cubicBezTo>
                  <a:pt x="6138172" y="766756"/>
                  <a:pt x="6100039" y="757728"/>
                  <a:pt x="6061946" y="757728"/>
                </a:cubicBezTo>
                <a:cubicBezTo>
                  <a:pt x="6023853" y="757728"/>
                  <a:pt x="5985720" y="766756"/>
                  <a:pt x="5951635" y="783839"/>
                </a:cubicBezTo>
                <a:lnTo>
                  <a:pt x="5759510" y="880144"/>
                </a:lnTo>
                <a:cubicBezTo>
                  <a:pt x="5717815" y="901032"/>
                  <a:pt x="5672071" y="911476"/>
                  <a:pt x="5626327" y="911476"/>
                </a:cubicBezTo>
                <a:cubicBezTo>
                  <a:pt x="5580584" y="911476"/>
                  <a:pt x="5534840" y="901032"/>
                  <a:pt x="5493144" y="880144"/>
                </a:cubicBezTo>
                <a:lnTo>
                  <a:pt x="5301020" y="783839"/>
                </a:lnTo>
                <a:cubicBezTo>
                  <a:pt x="5231919" y="749187"/>
                  <a:pt x="5149377" y="749227"/>
                  <a:pt x="5080276" y="783839"/>
                </a:cubicBezTo>
                <a:lnTo>
                  <a:pt x="4888152" y="880144"/>
                </a:lnTo>
                <a:cubicBezTo>
                  <a:pt x="4804760" y="921920"/>
                  <a:pt x="4705217" y="921920"/>
                  <a:pt x="4621826" y="880144"/>
                </a:cubicBezTo>
                <a:lnTo>
                  <a:pt x="4429701" y="783839"/>
                </a:lnTo>
                <a:cubicBezTo>
                  <a:pt x="4395576" y="766756"/>
                  <a:pt x="4357442" y="757728"/>
                  <a:pt x="4319309" y="757728"/>
                </a:cubicBezTo>
                <a:cubicBezTo>
                  <a:pt x="4319268" y="757728"/>
                  <a:pt x="4319309" y="757728"/>
                  <a:pt x="4319268" y="757728"/>
                </a:cubicBezTo>
                <a:cubicBezTo>
                  <a:pt x="4319228" y="757728"/>
                  <a:pt x="4319228" y="757728"/>
                  <a:pt x="4319228" y="757728"/>
                </a:cubicBezTo>
                <a:lnTo>
                  <a:pt x="3028848" y="757728"/>
                </a:lnTo>
                <a:cubicBezTo>
                  <a:pt x="3000511" y="757728"/>
                  <a:pt x="2972417" y="762019"/>
                  <a:pt x="2945375" y="770480"/>
                </a:cubicBezTo>
                <a:lnTo>
                  <a:pt x="2362931" y="952484"/>
                </a:lnTo>
                <a:cubicBezTo>
                  <a:pt x="2330668" y="962563"/>
                  <a:pt x="2297473" y="967624"/>
                  <a:pt x="2264278" y="967624"/>
                </a:cubicBezTo>
                <a:cubicBezTo>
                  <a:pt x="2231084" y="967624"/>
                  <a:pt x="2197889" y="962563"/>
                  <a:pt x="2165626" y="952484"/>
                </a:cubicBezTo>
                <a:lnTo>
                  <a:pt x="1583181" y="770480"/>
                </a:lnTo>
                <a:cubicBezTo>
                  <a:pt x="1557111" y="762343"/>
                  <a:pt x="1530070" y="758093"/>
                  <a:pt x="1502786" y="757809"/>
                </a:cubicBezTo>
                <a:cubicBezTo>
                  <a:pt x="1475501" y="758093"/>
                  <a:pt x="1448460" y="762343"/>
                  <a:pt x="1422390" y="770480"/>
                </a:cubicBezTo>
                <a:lnTo>
                  <a:pt x="839946" y="952484"/>
                </a:lnTo>
                <a:cubicBezTo>
                  <a:pt x="807682" y="962563"/>
                  <a:pt x="774487" y="967624"/>
                  <a:pt x="741293" y="967624"/>
                </a:cubicBezTo>
                <a:cubicBezTo>
                  <a:pt x="708098" y="967624"/>
                  <a:pt x="674903" y="962563"/>
                  <a:pt x="642640" y="952484"/>
                </a:cubicBezTo>
                <a:lnTo>
                  <a:pt x="60196" y="770480"/>
                </a:lnTo>
                <a:cubicBezTo>
                  <a:pt x="40603" y="764367"/>
                  <a:pt x="20484" y="760441"/>
                  <a:pt x="81" y="758740"/>
                </a:cubicBezTo>
                <a:lnTo>
                  <a:pt x="81" y="707734"/>
                </a:lnTo>
                <a:cubicBezTo>
                  <a:pt x="25625" y="709556"/>
                  <a:pt x="50844" y="714292"/>
                  <a:pt x="75376" y="721943"/>
                </a:cubicBezTo>
                <a:lnTo>
                  <a:pt x="657820" y="903947"/>
                </a:lnTo>
                <a:cubicBezTo>
                  <a:pt x="712430" y="920989"/>
                  <a:pt x="770156" y="920989"/>
                  <a:pt x="824765" y="903947"/>
                </a:cubicBezTo>
                <a:lnTo>
                  <a:pt x="1407209" y="721943"/>
                </a:lnTo>
                <a:cubicBezTo>
                  <a:pt x="1436315" y="712835"/>
                  <a:pt x="1466433" y="707856"/>
                  <a:pt x="1496875" y="707046"/>
                </a:cubicBezTo>
                <a:cubicBezTo>
                  <a:pt x="1497806" y="706965"/>
                  <a:pt x="1498737" y="706884"/>
                  <a:pt x="1499709" y="706884"/>
                </a:cubicBezTo>
                <a:close/>
                <a:moveTo>
                  <a:pt x="40" y="540020"/>
                </a:moveTo>
                <a:cubicBezTo>
                  <a:pt x="14816" y="542449"/>
                  <a:pt x="29429" y="545849"/>
                  <a:pt x="43760" y="550343"/>
                </a:cubicBezTo>
                <a:cubicBezTo>
                  <a:pt x="51330" y="552731"/>
                  <a:pt x="55580" y="560787"/>
                  <a:pt x="53192" y="568397"/>
                </a:cubicBezTo>
                <a:cubicBezTo>
                  <a:pt x="51289" y="574591"/>
                  <a:pt x="45581" y="578518"/>
                  <a:pt x="39469" y="578518"/>
                </a:cubicBezTo>
                <a:lnTo>
                  <a:pt x="39469" y="578477"/>
                </a:lnTo>
                <a:cubicBezTo>
                  <a:pt x="38052" y="578477"/>
                  <a:pt x="36595" y="578275"/>
                  <a:pt x="35178" y="577830"/>
                </a:cubicBezTo>
                <a:cubicBezTo>
                  <a:pt x="23600" y="574227"/>
                  <a:pt x="11901" y="571393"/>
                  <a:pt x="40" y="569248"/>
                </a:cubicBezTo>
                <a:close/>
                <a:moveTo>
                  <a:pt x="6933061" y="535982"/>
                </a:moveTo>
                <a:cubicBezTo>
                  <a:pt x="6977095" y="535982"/>
                  <a:pt x="7021128" y="546032"/>
                  <a:pt x="7061265" y="566130"/>
                </a:cubicBezTo>
                <a:lnTo>
                  <a:pt x="7253349" y="662273"/>
                </a:lnTo>
                <a:cubicBezTo>
                  <a:pt x="7325567" y="698423"/>
                  <a:pt x="7411752" y="698423"/>
                  <a:pt x="7483970" y="662273"/>
                </a:cubicBezTo>
                <a:lnTo>
                  <a:pt x="7483970" y="662233"/>
                </a:lnTo>
                <a:lnTo>
                  <a:pt x="7676054" y="566090"/>
                </a:lnTo>
                <a:cubicBezTo>
                  <a:pt x="7704998" y="551598"/>
                  <a:pt x="7736452" y="542125"/>
                  <a:pt x="7768594" y="538077"/>
                </a:cubicBezTo>
                <a:lnTo>
                  <a:pt x="7768594" y="567223"/>
                </a:lnTo>
                <a:cubicBezTo>
                  <a:pt x="7740945" y="571110"/>
                  <a:pt x="7713864" y="579368"/>
                  <a:pt x="7688927" y="591876"/>
                </a:cubicBezTo>
                <a:lnTo>
                  <a:pt x="7496844" y="688019"/>
                </a:lnTo>
                <a:cubicBezTo>
                  <a:pt x="7456686" y="708139"/>
                  <a:pt x="7412683" y="718178"/>
                  <a:pt x="7368639" y="718178"/>
                </a:cubicBezTo>
                <a:cubicBezTo>
                  <a:pt x="7324596" y="718178"/>
                  <a:pt x="7280593" y="708098"/>
                  <a:pt x="7240435" y="688019"/>
                </a:cubicBezTo>
                <a:lnTo>
                  <a:pt x="7048352" y="591876"/>
                </a:lnTo>
                <a:cubicBezTo>
                  <a:pt x="6976133" y="555727"/>
                  <a:pt x="6889948" y="555727"/>
                  <a:pt x="6817730" y="591876"/>
                </a:cubicBezTo>
                <a:lnTo>
                  <a:pt x="6776115" y="612684"/>
                </a:lnTo>
                <a:cubicBezTo>
                  <a:pt x="6769031" y="616246"/>
                  <a:pt x="6760368" y="613372"/>
                  <a:pt x="6756806" y="606247"/>
                </a:cubicBezTo>
                <a:cubicBezTo>
                  <a:pt x="6753243" y="599163"/>
                  <a:pt x="6756118" y="590500"/>
                  <a:pt x="6763242" y="586938"/>
                </a:cubicBezTo>
                <a:lnTo>
                  <a:pt x="6804857" y="566130"/>
                </a:lnTo>
                <a:cubicBezTo>
                  <a:pt x="6844994" y="546032"/>
                  <a:pt x="6889028" y="535982"/>
                  <a:pt x="6933061" y="535982"/>
                </a:cubicBezTo>
                <a:close/>
                <a:moveTo>
                  <a:pt x="6061743" y="535850"/>
                </a:moveTo>
                <a:cubicBezTo>
                  <a:pt x="6061784" y="535850"/>
                  <a:pt x="6061743" y="535850"/>
                  <a:pt x="6061784" y="535850"/>
                </a:cubicBezTo>
                <a:cubicBezTo>
                  <a:pt x="6061824" y="535850"/>
                  <a:pt x="6061824" y="535850"/>
                  <a:pt x="6061824" y="535850"/>
                </a:cubicBezTo>
                <a:cubicBezTo>
                  <a:pt x="6106110" y="535850"/>
                  <a:pt x="6150438" y="546294"/>
                  <a:pt x="6190028" y="566130"/>
                </a:cubicBezTo>
                <a:lnTo>
                  <a:pt x="6382112" y="662273"/>
                </a:lnTo>
                <a:cubicBezTo>
                  <a:pt x="6454330" y="698423"/>
                  <a:pt x="6540515" y="698423"/>
                  <a:pt x="6612733" y="662273"/>
                </a:cubicBezTo>
                <a:cubicBezTo>
                  <a:pt x="6619818" y="658710"/>
                  <a:pt x="6628481" y="661585"/>
                  <a:pt x="6632043" y="668709"/>
                </a:cubicBezTo>
                <a:cubicBezTo>
                  <a:pt x="6635605" y="675794"/>
                  <a:pt x="6632731" y="684457"/>
                  <a:pt x="6625607" y="688019"/>
                </a:cubicBezTo>
                <a:cubicBezTo>
                  <a:pt x="6585449" y="708138"/>
                  <a:pt x="6541446" y="718177"/>
                  <a:pt x="6497402" y="718177"/>
                </a:cubicBezTo>
                <a:cubicBezTo>
                  <a:pt x="6453359" y="718177"/>
                  <a:pt x="6409356" y="708098"/>
                  <a:pt x="6369198" y="688019"/>
                </a:cubicBezTo>
                <a:lnTo>
                  <a:pt x="6177115" y="591876"/>
                </a:lnTo>
                <a:cubicBezTo>
                  <a:pt x="6141491" y="574064"/>
                  <a:pt x="6101617" y="564632"/>
                  <a:pt x="6061784" y="564632"/>
                </a:cubicBezTo>
                <a:cubicBezTo>
                  <a:pt x="6061743" y="564632"/>
                  <a:pt x="6061784" y="564632"/>
                  <a:pt x="6061743" y="564632"/>
                </a:cubicBezTo>
                <a:cubicBezTo>
                  <a:pt x="6061703" y="564632"/>
                  <a:pt x="6061703" y="564632"/>
                  <a:pt x="6061703" y="564632"/>
                </a:cubicBezTo>
                <a:cubicBezTo>
                  <a:pt x="6021910" y="564632"/>
                  <a:pt x="5982035" y="574064"/>
                  <a:pt x="5946412" y="591876"/>
                </a:cubicBezTo>
                <a:lnTo>
                  <a:pt x="5754328" y="688019"/>
                </a:lnTo>
                <a:cubicBezTo>
                  <a:pt x="5714171" y="708138"/>
                  <a:pt x="5670168" y="718177"/>
                  <a:pt x="5626124" y="718177"/>
                </a:cubicBezTo>
                <a:cubicBezTo>
                  <a:pt x="5582081" y="718177"/>
                  <a:pt x="5538078" y="708098"/>
                  <a:pt x="5497920" y="688019"/>
                </a:cubicBezTo>
                <a:lnTo>
                  <a:pt x="5305837" y="591876"/>
                </a:lnTo>
                <a:cubicBezTo>
                  <a:pt x="5233618" y="555726"/>
                  <a:pt x="5147434" y="555726"/>
                  <a:pt x="5075215" y="591876"/>
                </a:cubicBezTo>
                <a:lnTo>
                  <a:pt x="5033600" y="612683"/>
                </a:lnTo>
                <a:cubicBezTo>
                  <a:pt x="5026516" y="616246"/>
                  <a:pt x="5017853" y="613371"/>
                  <a:pt x="5014291" y="606247"/>
                </a:cubicBezTo>
                <a:cubicBezTo>
                  <a:pt x="5010728" y="599163"/>
                  <a:pt x="5013602" y="590500"/>
                  <a:pt x="5020727" y="586937"/>
                </a:cubicBezTo>
                <a:lnTo>
                  <a:pt x="5062342" y="566130"/>
                </a:lnTo>
                <a:cubicBezTo>
                  <a:pt x="5142616" y="525932"/>
                  <a:pt x="5238476" y="525932"/>
                  <a:pt x="5318750" y="566130"/>
                </a:cubicBezTo>
                <a:lnTo>
                  <a:pt x="5510834" y="662273"/>
                </a:lnTo>
                <a:cubicBezTo>
                  <a:pt x="5583052" y="698423"/>
                  <a:pt x="5669237" y="698423"/>
                  <a:pt x="5741455" y="662273"/>
                </a:cubicBezTo>
                <a:lnTo>
                  <a:pt x="5933539" y="566130"/>
                </a:lnTo>
                <a:cubicBezTo>
                  <a:pt x="5973130" y="546335"/>
                  <a:pt x="6017456" y="535850"/>
                  <a:pt x="6061743" y="535850"/>
                </a:cubicBezTo>
                <a:close/>
                <a:moveTo>
                  <a:pt x="3351321" y="535810"/>
                </a:moveTo>
                <a:lnTo>
                  <a:pt x="4319107" y="535810"/>
                </a:lnTo>
                <a:cubicBezTo>
                  <a:pt x="4319147" y="535810"/>
                  <a:pt x="4319228" y="535810"/>
                  <a:pt x="4319228" y="535810"/>
                </a:cubicBezTo>
                <a:cubicBezTo>
                  <a:pt x="4319268" y="535810"/>
                  <a:pt x="4319349" y="535810"/>
                  <a:pt x="4319349" y="535810"/>
                </a:cubicBezTo>
                <a:cubicBezTo>
                  <a:pt x="4363636" y="535810"/>
                  <a:pt x="4407963" y="546254"/>
                  <a:pt x="4447554" y="566090"/>
                </a:cubicBezTo>
                <a:lnTo>
                  <a:pt x="4639637" y="662233"/>
                </a:lnTo>
                <a:cubicBezTo>
                  <a:pt x="4711856" y="698383"/>
                  <a:pt x="4798081" y="698383"/>
                  <a:pt x="4870259" y="662233"/>
                </a:cubicBezTo>
                <a:cubicBezTo>
                  <a:pt x="4877343" y="658670"/>
                  <a:pt x="4886006" y="661545"/>
                  <a:pt x="4889568" y="668669"/>
                </a:cubicBezTo>
                <a:cubicBezTo>
                  <a:pt x="4893130" y="675754"/>
                  <a:pt x="4890256" y="684417"/>
                  <a:pt x="4883132" y="687979"/>
                </a:cubicBezTo>
                <a:cubicBezTo>
                  <a:pt x="4842975" y="708098"/>
                  <a:pt x="4798971" y="718137"/>
                  <a:pt x="4754928" y="718137"/>
                </a:cubicBezTo>
                <a:cubicBezTo>
                  <a:pt x="4710884" y="718137"/>
                  <a:pt x="4666881" y="708058"/>
                  <a:pt x="4626724" y="687979"/>
                </a:cubicBezTo>
                <a:lnTo>
                  <a:pt x="4434640" y="591836"/>
                </a:lnTo>
                <a:cubicBezTo>
                  <a:pt x="4399017" y="574024"/>
                  <a:pt x="4359143" y="564592"/>
                  <a:pt x="4319309" y="564592"/>
                </a:cubicBezTo>
                <a:cubicBezTo>
                  <a:pt x="4319268" y="564592"/>
                  <a:pt x="4319188" y="564592"/>
                  <a:pt x="4319188" y="564592"/>
                </a:cubicBezTo>
                <a:cubicBezTo>
                  <a:pt x="4319147" y="564592"/>
                  <a:pt x="4319066" y="564592"/>
                  <a:pt x="4319066" y="564592"/>
                </a:cubicBezTo>
                <a:lnTo>
                  <a:pt x="3351281" y="564592"/>
                </a:lnTo>
                <a:lnTo>
                  <a:pt x="3351321" y="564633"/>
                </a:lnTo>
                <a:cubicBezTo>
                  <a:pt x="3343346" y="564633"/>
                  <a:pt x="3336910" y="558196"/>
                  <a:pt x="3336910" y="550221"/>
                </a:cubicBezTo>
                <a:cubicBezTo>
                  <a:pt x="3336910" y="542247"/>
                  <a:pt x="3343387" y="535810"/>
                  <a:pt x="3351321" y="535810"/>
                </a:cubicBezTo>
                <a:close/>
                <a:moveTo>
                  <a:pt x="3028686" y="535810"/>
                </a:moveTo>
                <a:lnTo>
                  <a:pt x="3190003" y="535810"/>
                </a:lnTo>
                <a:cubicBezTo>
                  <a:pt x="3197978" y="535810"/>
                  <a:pt x="3204415" y="542247"/>
                  <a:pt x="3204415" y="550221"/>
                </a:cubicBezTo>
                <a:cubicBezTo>
                  <a:pt x="3204415" y="558196"/>
                  <a:pt x="3197938" y="564633"/>
                  <a:pt x="3190003" y="564633"/>
                </a:cubicBezTo>
                <a:lnTo>
                  <a:pt x="3028726" y="564633"/>
                </a:lnTo>
                <a:cubicBezTo>
                  <a:pt x="2999256" y="564633"/>
                  <a:pt x="2970069" y="569086"/>
                  <a:pt x="2941975" y="577870"/>
                </a:cubicBezTo>
                <a:lnTo>
                  <a:pt x="2359531" y="759874"/>
                </a:lnTo>
                <a:cubicBezTo>
                  <a:pt x="2328360" y="769630"/>
                  <a:pt x="2296258" y="774488"/>
                  <a:pt x="2264197" y="774488"/>
                </a:cubicBezTo>
                <a:cubicBezTo>
                  <a:pt x="2232136" y="774488"/>
                  <a:pt x="2200075" y="769630"/>
                  <a:pt x="2168864" y="759874"/>
                </a:cubicBezTo>
                <a:lnTo>
                  <a:pt x="1717822" y="618918"/>
                </a:lnTo>
                <a:lnTo>
                  <a:pt x="1717781" y="618878"/>
                </a:lnTo>
                <a:cubicBezTo>
                  <a:pt x="1710211" y="616489"/>
                  <a:pt x="1705961" y="608433"/>
                  <a:pt x="1708349" y="600823"/>
                </a:cubicBezTo>
                <a:cubicBezTo>
                  <a:pt x="1710738" y="593253"/>
                  <a:pt x="1718793" y="589002"/>
                  <a:pt x="1726404" y="591391"/>
                </a:cubicBezTo>
                <a:lnTo>
                  <a:pt x="2177446" y="732346"/>
                </a:lnTo>
                <a:cubicBezTo>
                  <a:pt x="2234201" y="750077"/>
                  <a:pt x="2294194" y="750077"/>
                  <a:pt x="2350949" y="732346"/>
                </a:cubicBezTo>
                <a:lnTo>
                  <a:pt x="2933393" y="550343"/>
                </a:lnTo>
                <a:cubicBezTo>
                  <a:pt x="2964240" y="540708"/>
                  <a:pt x="2996341" y="535810"/>
                  <a:pt x="3028686" y="535810"/>
                </a:cubicBezTo>
                <a:close/>
                <a:moveTo>
                  <a:pt x="1471372" y="535810"/>
                </a:moveTo>
                <a:cubicBezTo>
                  <a:pt x="1477120" y="535810"/>
                  <a:pt x="1482869" y="536012"/>
                  <a:pt x="1488577" y="536336"/>
                </a:cubicBezTo>
                <a:cubicBezTo>
                  <a:pt x="1494284" y="536012"/>
                  <a:pt x="1500033" y="535810"/>
                  <a:pt x="1505781" y="535810"/>
                </a:cubicBezTo>
                <a:cubicBezTo>
                  <a:pt x="1509060" y="535810"/>
                  <a:pt x="1512015" y="536944"/>
                  <a:pt x="1514444" y="538765"/>
                </a:cubicBezTo>
                <a:lnTo>
                  <a:pt x="1514404" y="538725"/>
                </a:lnTo>
                <a:cubicBezTo>
                  <a:pt x="1532094" y="541113"/>
                  <a:pt x="1549582" y="544959"/>
                  <a:pt x="1566665" y="550302"/>
                </a:cubicBezTo>
                <a:cubicBezTo>
                  <a:pt x="1574235" y="552691"/>
                  <a:pt x="1578486" y="560746"/>
                  <a:pt x="1576097" y="568357"/>
                </a:cubicBezTo>
                <a:cubicBezTo>
                  <a:pt x="1574194" y="574551"/>
                  <a:pt x="1568487" y="578477"/>
                  <a:pt x="1562374" y="578477"/>
                </a:cubicBezTo>
                <a:cubicBezTo>
                  <a:pt x="1560957" y="578477"/>
                  <a:pt x="1559500" y="578275"/>
                  <a:pt x="1558083" y="577830"/>
                </a:cubicBezTo>
                <a:cubicBezTo>
                  <a:pt x="1535454" y="570786"/>
                  <a:pt x="1512137" y="566535"/>
                  <a:pt x="1488536" y="565159"/>
                </a:cubicBezTo>
                <a:cubicBezTo>
                  <a:pt x="1464936" y="566535"/>
                  <a:pt x="1441618" y="570745"/>
                  <a:pt x="1418989" y="577830"/>
                </a:cubicBezTo>
                <a:lnTo>
                  <a:pt x="836545" y="759833"/>
                </a:lnTo>
                <a:cubicBezTo>
                  <a:pt x="805375" y="769589"/>
                  <a:pt x="773273" y="774447"/>
                  <a:pt x="741212" y="774447"/>
                </a:cubicBezTo>
                <a:cubicBezTo>
                  <a:pt x="709151" y="774447"/>
                  <a:pt x="677089" y="769589"/>
                  <a:pt x="645878" y="759833"/>
                </a:cubicBezTo>
                <a:lnTo>
                  <a:pt x="194836" y="618878"/>
                </a:lnTo>
                <a:cubicBezTo>
                  <a:pt x="187266" y="616489"/>
                  <a:pt x="183016" y="608433"/>
                  <a:pt x="185404" y="600823"/>
                </a:cubicBezTo>
                <a:cubicBezTo>
                  <a:pt x="187793" y="593253"/>
                  <a:pt x="195848" y="589002"/>
                  <a:pt x="203459" y="591391"/>
                </a:cubicBezTo>
                <a:lnTo>
                  <a:pt x="654501" y="732346"/>
                </a:lnTo>
                <a:cubicBezTo>
                  <a:pt x="711256" y="750077"/>
                  <a:pt x="771249" y="750077"/>
                  <a:pt x="828004" y="732346"/>
                </a:cubicBezTo>
                <a:lnTo>
                  <a:pt x="1410448" y="550343"/>
                </a:lnTo>
                <a:cubicBezTo>
                  <a:pt x="1427571" y="544999"/>
                  <a:pt x="1445019" y="541154"/>
                  <a:pt x="1462709" y="538765"/>
                </a:cubicBezTo>
                <a:cubicBezTo>
                  <a:pt x="1465138" y="536944"/>
                  <a:pt x="1468093" y="535810"/>
                  <a:pt x="1471372" y="535810"/>
                </a:cubicBezTo>
                <a:close/>
                <a:moveTo>
                  <a:pt x="7768635" y="360769"/>
                </a:moveTo>
                <a:lnTo>
                  <a:pt x="7768635" y="380200"/>
                </a:lnTo>
                <a:cubicBezTo>
                  <a:pt x="7740217" y="384086"/>
                  <a:pt x="7712407" y="392547"/>
                  <a:pt x="7686782" y="405379"/>
                </a:cubicBezTo>
                <a:lnTo>
                  <a:pt x="7494699" y="501522"/>
                </a:lnTo>
                <a:cubicBezTo>
                  <a:pt x="7493322" y="502211"/>
                  <a:pt x="7491865" y="502534"/>
                  <a:pt x="7490408" y="502534"/>
                </a:cubicBezTo>
                <a:cubicBezTo>
                  <a:pt x="7486886" y="502534"/>
                  <a:pt x="7483526" y="500591"/>
                  <a:pt x="7481826" y="497231"/>
                </a:cubicBezTo>
                <a:cubicBezTo>
                  <a:pt x="7479437" y="492495"/>
                  <a:pt x="7481380" y="486747"/>
                  <a:pt x="7486117" y="484358"/>
                </a:cubicBezTo>
                <a:lnTo>
                  <a:pt x="7678200" y="388215"/>
                </a:lnTo>
                <a:cubicBezTo>
                  <a:pt x="7706497" y="374087"/>
                  <a:pt x="7737222" y="364817"/>
                  <a:pt x="7768635" y="360769"/>
                </a:cubicBezTo>
                <a:close/>
                <a:moveTo>
                  <a:pt x="40" y="359028"/>
                </a:moveTo>
                <a:cubicBezTo>
                  <a:pt x="24005" y="360809"/>
                  <a:pt x="47646" y="365343"/>
                  <a:pt x="70639" y="372508"/>
                </a:cubicBezTo>
                <a:lnTo>
                  <a:pt x="653084" y="554512"/>
                </a:lnTo>
                <a:cubicBezTo>
                  <a:pt x="710769" y="572526"/>
                  <a:pt x="771775" y="572526"/>
                  <a:pt x="829460" y="554512"/>
                </a:cubicBezTo>
                <a:lnTo>
                  <a:pt x="1094896" y="471566"/>
                </a:lnTo>
                <a:cubicBezTo>
                  <a:pt x="1099956" y="469987"/>
                  <a:pt x="1105340" y="472821"/>
                  <a:pt x="1106919" y="477881"/>
                </a:cubicBezTo>
                <a:cubicBezTo>
                  <a:pt x="1108498" y="482941"/>
                  <a:pt x="1105664" y="488325"/>
                  <a:pt x="1100604" y="489904"/>
                </a:cubicBezTo>
                <a:lnTo>
                  <a:pt x="835168" y="572850"/>
                </a:lnTo>
                <a:cubicBezTo>
                  <a:pt x="804443" y="582444"/>
                  <a:pt x="772868" y="587261"/>
                  <a:pt x="741252" y="587261"/>
                </a:cubicBezTo>
                <a:cubicBezTo>
                  <a:pt x="709636" y="587261"/>
                  <a:pt x="678061" y="582444"/>
                  <a:pt x="647335" y="572850"/>
                </a:cubicBezTo>
                <a:lnTo>
                  <a:pt x="647335" y="572809"/>
                </a:lnTo>
                <a:lnTo>
                  <a:pt x="64891" y="390806"/>
                </a:lnTo>
                <a:cubicBezTo>
                  <a:pt x="43760" y="384207"/>
                  <a:pt x="22021" y="380038"/>
                  <a:pt x="40" y="378297"/>
                </a:cubicBezTo>
                <a:close/>
                <a:moveTo>
                  <a:pt x="6061662" y="358421"/>
                </a:moveTo>
                <a:cubicBezTo>
                  <a:pt x="6061702" y="358421"/>
                  <a:pt x="6061743" y="358421"/>
                  <a:pt x="6061743" y="358421"/>
                </a:cubicBezTo>
                <a:cubicBezTo>
                  <a:pt x="6061783" y="358421"/>
                  <a:pt x="6061824" y="358421"/>
                  <a:pt x="6061824" y="358421"/>
                </a:cubicBezTo>
                <a:cubicBezTo>
                  <a:pt x="6105382" y="358421"/>
                  <a:pt x="6148940" y="368744"/>
                  <a:pt x="6187883" y="388215"/>
                </a:cubicBezTo>
                <a:lnTo>
                  <a:pt x="6379966" y="484358"/>
                </a:lnTo>
                <a:cubicBezTo>
                  <a:pt x="6453520" y="521156"/>
                  <a:pt x="6541324" y="521156"/>
                  <a:pt x="6614879" y="484358"/>
                </a:cubicBezTo>
                <a:lnTo>
                  <a:pt x="6806962" y="388215"/>
                </a:lnTo>
                <a:cubicBezTo>
                  <a:pt x="6885901" y="348706"/>
                  <a:pt x="6980141" y="348706"/>
                  <a:pt x="7059079" y="388215"/>
                </a:cubicBezTo>
                <a:lnTo>
                  <a:pt x="7251163" y="484358"/>
                </a:lnTo>
                <a:cubicBezTo>
                  <a:pt x="7255899" y="486747"/>
                  <a:pt x="7257842" y="492495"/>
                  <a:pt x="7255454" y="497231"/>
                </a:cubicBezTo>
                <a:cubicBezTo>
                  <a:pt x="7253066" y="501968"/>
                  <a:pt x="7247317" y="503911"/>
                  <a:pt x="7242581" y="501522"/>
                </a:cubicBezTo>
                <a:lnTo>
                  <a:pt x="7050497" y="405379"/>
                </a:lnTo>
                <a:lnTo>
                  <a:pt x="7050457" y="405379"/>
                </a:lnTo>
                <a:cubicBezTo>
                  <a:pt x="6976943" y="368582"/>
                  <a:pt x="6889099" y="368582"/>
                  <a:pt x="6815544" y="405379"/>
                </a:cubicBezTo>
                <a:lnTo>
                  <a:pt x="6623461" y="501522"/>
                </a:lnTo>
                <a:cubicBezTo>
                  <a:pt x="6583991" y="521277"/>
                  <a:pt x="6540717" y="531154"/>
                  <a:pt x="6497402" y="531154"/>
                </a:cubicBezTo>
                <a:cubicBezTo>
                  <a:pt x="6454087" y="531154"/>
                  <a:pt x="6410813" y="521277"/>
                  <a:pt x="6371343" y="501522"/>
                </a:cubicBezTo>
                <a:lnTo>
                  <a:pt x="6179260" y="405379"/>
                </a:lnTo>
                <a:cubicBezTo>
                  <a:pt x="6142948" y="387244"/>
                  <a:pt x="6102346" y="377650"/>
                  <a:pt x="6061783" y="377650"/>
                </a:cubicBezTo>
                <a:cubicBezTo>
                  <a:pt x="6061743" y="377650"/>
                  <a:pt x="6061702" y="377650"/>
                  <a:pt x="6061702" y="377650"/>
                </a:cubicBezTo>
                <a:cubicBezTo>
                  <a:pt x="6061662" y="377650"/>
                  <a:pt x="6061621" y="377650"/>
                  <a:pt x="6061621" y="377650"/>
                </a:cubicBezTo>
                <a:cubicBezTo>
                  <a:pt x="6021059" y="377650"/>
                  <a:pt x="5980457" y="387244"/>
                  <a:pt x="5944185" y="405379"/>
                </a:cubicBezTo>
                <a:lnTo>
                  <a:pt x="5752102" y="501522"/>
                </a:lnTo>
                <a:cubicBezTo>
                  <a:pt x="5750726" y="502210"/>
                  <a:pt x="5749268" y="502534"/>
                  <a:pt x="5747811" y="502534"/>
                </a:cubicBezTo>
                <a:cubicBezTo>
                  <a:pt x="5744289" y="502534"/>
                  <a:pt x="5740929" y="500591"/>
                  <a:pt x="5739229" y="497231"/>
                </a:cubicBezTo>
                <a:cubicBezTo>
                  <a:pt x="5736840" y="492495"/>
                  <a:pt x="5738783" y="486747"/>
                  <a:pt x="5743520" y="484358"/>
                </a:cubicBezTo>
                <a:lnTo>
                  <a:pt x="5935603" y="388215"/>
                </a:lnTo>
                <a:cubicBezTo>
                  <a:pt x="5974546" y="368703"/>
                  <a:pt x="6018144" y="358421"/>
                  <a:pt x="6061662" y="358421"/>
                </a:cubicBezTo>
                <a:close/>
                <a:moveTo>
                  <a:pt x="3834586" y="358421"/>
                </a:moveTo>
                <a:lnTo>
                  <a:pt x="4319066" y="358421"/>
                </a:lnTo>
                <a:cubicBezTo>
                  <a:pt x="4319106" y="358421"/>
                  <a:pt x="4319147" y="358421"/>
                  <a:pt x="4319187" y="358421"/>
                </a:cubicBezTo>
                <a:cubicBezTo>
                  <a:pt x="4319228" y="358421"/>
                  <a:pt x="4319268" y="358421"/>
                  <a:pt x="4319308" y="358421"/>
                </a:cubicBezTo>
                <a:cubicBezTo>
                  <a:pt x="4362866" y="358421"/>
                  <a:pt x="4406424" y="368744"/>
                  <a:pt x="4445367" y="388215"/>
                </a:cubicBezTo>
                <a:lnTo>
                  <a:pt x="4637451" y="484358"/>
                </a:lnTo>
                <a:cubicBezTo>
                  <a:pt x="4711005" y="521156"/>
                  <a:pt x="4798809" y="521156"/>
                  <a:pt x="4872363" y="484358"/>
                </a:cubicBezTo>
                <a:lnTo>
                  <a:pt x="5064447" y="388215"/>
                </a:lnTo>
                <a:cubicBezTo>
                  <a:pt x="5143385" y="348706"/>
                  <a:pt x="5237626" y="348706"/>
                  <a:pt x="5316564" y="388215"/>
                </a:cubicBezTo>
                <a:lnTo>
                  <a:pt x="5508648" y="484358"/>
                </a:lnTo>
                <a:cubicBezTo>
                  <a:pt x="5513384" y="486706"/>
                  <a:pt x="5515287" y="492495"/>
                  <a:pt x="5512939" y="497231"/>
                </a:cubicBezTo>
                <a:cubicBezTo>
                  <a:pt x="5510591" y="501968"/>
                  <a:pt x="5504802" y="503911"/>
                  <a:pt x="5500066" y="501522"/>
                </a:cubicBezTo>
                <a:lnTo>
                  <a:pt x="5307982" y="405379"/>
                </a:lnTo>
                <a:lnTo>
                  <a:pt x="5307982" y="405339"/>
                </a:lnTo>
                <a:cubicBezTo>
                  <a:pt x="5234428" y="368541"/>
                  <a:pt x="5146624" y="368541"/>
                  <a:pt x="5073069" y="405339"/>
                </a:cubicBezTo>
                <a:lnTo>
                  <a:pt x="4880986" y="501482"/>
                </a:lnTo>
                <a:cubicBezTo>
                  <a:pt x="4841516" y="521237"/>
                  <a:pt x="4798242" y="531114"/>
                  <a:pt x="4754927" y="531114"/>
                </a:cubicBezTo>
                <a:cubicBezTo>
                  <a:pt x="4711612" y="531114"/>
                  <a:pt x="4668338" y="521237"/>
                  <a:pt x="4628869" y="501482"/>
                </a:cubicBezTo>
                <a:lnTo>
                  <a:pt x="4436785" y="405339"/>
                </a:lnTo>
                <a:cubicBezTo>
                  <a:pt x="4400473" y="387203"/>
                  <a:pt x="4359871" y="377609"/>
                  <a:pt x="4319308" y="377609"/>
                </a:cubicBezTo>
                <a:cubicBezTo>
                  <a:pt x="4319268" y="377609"/>
                  <a:pt x="4319228" y="377609"/>
                  <a:pt x="4319187" y="377609"/>
                </a:cubicBezTo>
                <a:cubicBezTo>
                  <a:pt x="4319147" y="377609"/>
                  <a:pt x="4319066" y="377609"/>
                  <a:pt x="4319066" y="377609"/>
                </a:cubicBezTo>
                <a:lnTo>
                  <a:pt x="3834586" y="377609"/>
                </a:lnTo>
                <a:cubicBezTo>
                  <a:pt x="3829283" y="377609"/>
                  <a:pt x="3824992" y="373318"/>
                  <a:pt x="3824992" y="368015"/>
                </a:cubicBezTo>
                <a:cubicBezTo>
                  <a:pt x="3824992" y="362712"/>
                  <a:pt x="3829283" y="358421"/>
                  <a:pt x="3834586" y="358421"/>
                </a:cubicBezTo>
                <a:close/>
                <a:moveTo>
                  <a:pt x="3028726" y="358219"/>
                </a:moveTo>
                <a:lnTo>
                  <a:pt x="3754150" y="358219"/>
                </a:lnTo>
                <a:cubicBezTo>
                  <a:pt x="3759453" y="358219"/>
                  <a:pt x="3763744" y="362510"/>
                  <a:pt x="3763744" y="367813"/>
                </a:cubicBezTo>
                <a:lnTo>
                  <a:pt x="3763704" y="367854"/>
                </a:lnTo>
                <a:cubicBezTo>
                  <a:pt x="3763704" y="373157"/>
                  <a:pt x="3759413" y="377448"/>
                  <a:pt x="3754110" y="377448"/>
                </a:cubicBezTo>
                <a:lnTo>
                  <a:pt x="3028726" y="377448"/>
                </a:lnTo>
                <a:cubicBezTo>
                  <a:pt x="2998810" y="377448"/>
                  <a:pt x="2969138" y="381941"/>
                  <a:pt x="2940558" y="390887"/>
                </a:cubicBezTo>
                <a:lnTo>
                  <a:pt x="2744912" y="452014"/>
                </a:lnTo>
                <a:cubicBezTo>
                  <a:pt x="2743940" y="452297"/>
                  <a:pt x="2742969" y="452459"/>
                  <a:pt x="2742038" y="452459"/>
                </a:cubicBezTo>
                <a:cubicBezTo>
                  <a:pt x="2737949" y="452459"/>
                  <a:pt x="2734185" y="449788"/>
                  <a:pt x="2732889" y="445699"/>
                </a:cubicBezTo>
                <a:cubicBezTo>
                  <a:pt x="2731310" y="440639"/>
                  <a:pt x="2734144" y="435255"/>
                  <a:pt x="2739204" y="433676"/>
                </a:cubicBezTo>
                <a:lnTo>
                  <a:pt x="2934850" y="372549"/>
                </a:lnTo>
                <a:cubicBezTo>
                  <a:pt x="2965252" y="363036"/>
                  <a:pt x="2996827" y="358219"/>
                  <a:pt x="3028726" y="358219"/>
                </a:cubicBezTo>
                <a:close/>
                <a:moveTo>
                  <a:pt x="1499628" y="358138"/>
                </a:moveTo>
                <a:cubicBezTo>
                  <a:pt x="1500680" y="358138"/>
                  <a:pt x="1501693" y="358179"/>
                  <a:pt x="1502705" y="358179"/>
                </a:cubicBezTo>
                <a:cubicBezTo>
                  <a:pt x="1503757" y="358179"/>
                  <a:pt x="1504769" y="358138"/>
                  <a:pt x="1505781" y="358138"/>
                </a:cubicBezTo>
                <a:cubicBezTo>
                  <a:pt x="1506267" y="358138"/>
                  <a:pt x="1506753" y="358219"/>
                  <a:pt x="1507198" y="358300"/>
                </a:cubicBezTo>
                <a:cubicBezTo>
                  <a:pt x="1536547" y="359029"/>
                  <a:pt x="1565572" y="363765"/>
                  <a:pt x="1593585" y="372509"/>
                </a:cubicBezTo>
                <a:lnTo>
                  <a:pt x="2176029" y="554513"/>
                </a:lnTo>
                <a:cubicBezTo>
                  <a:pt x="2233715" y="572527"/>
                  <a:pt x="2294720" y="572527"/>
                  <a:pt x="2352406" y="554513"/>
                </a:cubicBezTo>
                <a:lnTo>
                  <a:pt x="2617842" y="471567"/>
                </a:lnTo>
                <a:cubicBezTo>
                  <a:pt x="2622902" y="469988"/>
                  <a:pt x="2628286" y="472821"/>
                  <a:pt x="2629864" y="477882"/>
                </a:cubicBezTo>
                <a:cubicBezTo>
                  <a:pt x="2631443" y="482942"/>
                  <a:pt x="2628609" y="488326"/>
                  <a:pt x="2623549" y="489904"/>
                </a:cubicBezTo>
                <a:lnTo>
                  <a:pt x="2358114" y="572851"/>
                </a:lnTo>
                <a:cubicBezTo>
                  <a:pt x="2327389" y="582445"/>
                  <a:pt x="2295813" y="587262"/>
                  <a:pt x="2264197" y="587262"/>
                </a:cubicBezTo>
                <a:cubicBezTo>
                  <a:pt x="2232581" y="587262"/>
                  <a:pt x="2201006" y="582445"/>
                  <a:pt x="2170281" y="572851"/>
                </a:cubicBezTo>
                <a:lnTo>
                  <a:pt x="2170240" y="572851"/>
                </a:lnTo>
                <a:lnTo>
                  <a:pt x="1587796" y="390847"/>
                </a:lnTo>
                <a:cubicBezTo>
                  <a:pt x="1560188" y="382224"/>
                  <a:pt x="1531568" y="377731"/>
                  <a:pt x="1502664" y="377448"/>
                </a:cubicBezTo>
                <a:cubicBezTo>
                  <a:pt x="1473760" y="377731"/>
                  <a:pt x="1445140" y="382224"/>
                  <a:pt x="1417532" y="390847"/>
                </a:cubicBezTo>
                <a:lnTo>
                  <a:pt x="1221886" y="451974"/>
                </a:lnTo>
                <a:cubicBezTo>
                  <a:pt x="1220914" y="452257"/>
                  <a:pt x="1219943" y="452419"/>
                  <a:pt x="1219012" y="452419"/>
                </a:cubicBezTo>
                <a:cubicBezTo>
                  <a:pt x="1214923" y="452419"/>
                  <a:pt x="1211158" y="449747"/>
                  <a:pt x="1209863" y="445658"/>
                </a:cubicBezTo>
                <a:cubicBezTo>
                  <a:pt x="1208284" y="440598"/>
                  <a:pt x="1211118" y="435214"/>
                  <a:pt x="1216178" y="433636"/>
                </a:cubicBezTo>
                <a:lnTo>
                  <a:pt x="1411824" y="372509"/>
                </a:lnTo>
                <a:cubicBezTo>
                  <a:pt x="1439878" y="363724"/>
                  <a:pt x="1468862" y="358988"/>
                  <a:pt x="1498211" y="358300"/>
                </a:cubicBezTo>
                <a:cubicBezTo>
                  <a:pt x="1498697" y="358219"/>
                  <a:pt x="1499142" y="358138"/>
                  <a:pt x="1499628" y="358138"/>
                </a:cubicBezTo>
                <a:close/>
                <a:moveTo>
                  <a:pt x="4879949" y="317243"/>
                </a:moveTo>
                <a:lnTo>
                  <a:pt x="4879973" y="317251"/>
                </a:lnTo>
                <a:lnTo>
                  <a:pt x="4879933" y="317251"/>
                </a:lnTo>
                <a:close/>
                <a:moveTo>
                  <a:pt x="40" y="179615"/>
                </a:moveTo>
                <a:cubicBezTo>
                  <a:pt x="23762" y="181396"/>
                  <a:pt x="47160" y="185849"/>
                  <a:pt x="69911" y="192974"/>
                </a:cubicBezTo>
                <a:lnTo>
                  <a:pt x="504477" y="328788"/>
                </a:lnTo>
                <a:cubicBezTo>
                  <a:pt x="508282" y="330003"/>
                  <a:pt x="510387" y="334011"/>
                  <a:pt x="509213" y="337816"/>
                </a:cubicBezTo>
                <a:cubicBezTo>
                  <a:pt x="508242" y="340892"/>
                  <a:pt x="505408" y="342876"/>
                  <a:pt x="502331" y="342876"/>
                </a:cubicBezTo>
                <a:cubicBezTo>
                  <a:pt x="501603" y="342876"/>
                  <a:pt x="500915" y="342795"/>
                  <a:pt x="500186" y="342552"/>
                </a:cubicBezTo>
                <a:lnTo>
                  <a:pt x="500186" y="342512"/>
                </a:lnTo>
                <a:lnTo>
                  <a:pt x="65620" y="206697"/>
                </a:lnTo>
                <a:cubicBezTo>
                  <a:pt x="44246" y="200017"/>
                  <a:pt x="22264" y="195808"/>
                  <a:pt x="40" y="194067"/>
                </a:cubicBezTo>
                <a:close/>
                <a:moveTo>
                  <a:pt x="6933062" y="178917"/>
                </a:moveTo>
                <a:cubicBezTo>
                  <a:pt x="6975982" y="178917"/>
                  <a:pt x="7018902" y="188704"/>
                  <a:pt x="7058027" y="208276"/>
                </a:cubicBezTo>
                <a:lnTo>
                  <a:pt x="7250111" y="304379"/>
                </a:lnTo>
                <a:cubicBezTo>
                  <a:pt x="7324313" y="341500"/>
                  <a:pt x="7412967" y="341500"/>
                  <a:pt x="7487169" y="304379"/>
                </a:cubicBezTo>
                <a:lnTo>
                  <a:pt x="7487210" y="304419"/>
                </a:lnTo>
                <a:lnTo>
                  <a:pt x="7679293" y="208316"/>
                </a:lnTo>
                <a:cubicBezTo>
                  <a:pt x="7707266" y="194310"/>
                  <a:pt x="7737627" y="185121"/>
                  <a:pt x="7768676" y="181113"/>
                </a:cubicBezTo>
                <a:lnTo>
                  <a:pt x="7768676" y="195686"/>
                </a:lnTo>
                <a:cubicBezTo>
                  <a:pt x="7739894" y="199613"/>
                  <a:pt x="7711678" y="208155"/>
                  <a:pt x="7685730" y="221149"/>
                </a:cubicBezTo>
                <a:lnTo>
                  <a:pt x="7493646" y="317252"/>
                </a:lnTo>
                <a:cubicBezTo>
                  <a:pt x="7454541" y="336804"/>
                  <a:pt x="7411590" y="346601"/>
                  <a:pt x="7368680" y="346601"/>
                </a:cubicBezTo>
                <a:cubicBezTo>
                  <a:pt x="7325770" y="346601"/>
                  <a:pt x="7282860" y="336804"/>
                  <a:pt x="7243715" y="317252"/>
                </a:cubicBezTo>
                <a:lnTo>
                  <a:pt x="7051631" y="221149"/>
                </a:lnTo>
                <a:cubicBezTo>
                  <a:pt x="6977429" y="184028"/>
                  <a:pt x="6888775" y="184028"/>
                  <a:pt x="6814573" y="221149"/>
                </a:cubicBezTo>
                <a:lnTo>
                  <a:pt x="6622490" y="317252"/>
                </a:lnTo>
                <a:cubicBezTo>
                  <a:pt x="6618927" y="319033"/>
                  <a:pt x="6614596" y="317616"/>
                  <a:pt x="6612815" y="314054"/>
                </a:cubicBezTo>
                <a:cubicBezTo>
                  <a:pt x="6611033" y="310491"/>
                  <a:pt x="6612450" y="306160"/>
                  <a:pt x="6616013" y="304379"/>
                </a:cubicBezTo>
                <a:lnTo>
                  <a:pt x="6808096" y="208276"/>
                </a:lnTo>
                <a:cubicBezTo>
                  <a:pt x="6847221" y="188704"/>
                  <a:pt x="6890141" y="178917"/>
                  <a:pt x="6933062" y="178917"/>
                </a:cubicBezTo>
                <a:close/>
                <a:moveTo>
                  <a:pt x="6061702" y="178765"/>
                </a:moveTo>
                <a:cubicBezTo>
                  <a:pt x="6061702" y="178765"/>
                  <a:pt x="6061783" y="178765"/>
                  <a:pt x="6061783" y="178765"/>
                </a:cubicBezTo>
                <a:cubicBezTo>
                  <a:pt x="6061783" y="178765"/>
                  <a:pt x="6061864" y="178765"/>
                  <a:pt x="6061864" y="178765"/>
                </a:cubicBezTo>
                <a:cubicBezTo>
                  <a:pt x="6105017" y="178765"/>
                  <a:pt x="6148251" y="188966"/>
                  <a:pt x="6186830" y="208276"/>
                </a:cubicBezTo>
                <a:lnTo>
                  <a:pt x="6378913" y="304378"/>
                </a:lnTo>
                <a:cubicBezTo>
                  <a:pt x="6406602" y="318223"/>
                  <a:pt x="6436194" y="327048"/>
                  <a:pt x="6466919" y="330610"/>
                </a:cubicBezTo>
                <a:cubicBezTo>
                  <a:pt x="6470846" y="331055"/>
                  <a:pt x="6473680" y="334618"/>
                  <a:pt x="6473235" y="338585"/>
                </a:cubicBezTo>
                <a:cubicBezTo>
                  <a:pt x="6472830" y="342228"/>
                  <a:pt x="6469713" y="344940"/>
                  <a:pt x="6466110" y="344940"/>
                </a:cubicBezTo>
                <a:cubicBezTo>
                  <a:pt x="6465826" y="344940"/>
                  <a:pt x="6465543" y="344900"/>
                  <a:pt x="6465260" y="344900"/>
                </a:cubicBezTo>
                <a:cubicBezTo>
                  <a:pt x="6432875" y="341135"/>
                  <a:pt x="6401664" y="331865"/>
                  <a:pt x="6372477" y="317251"/>
                </a:cubicBezTo>
                <a:lnTo>
                  <a:pt x="6180393" y="221149"/>
                </a:lnTo>
                <a:cubicBezTo>
                  <a:pt x="6143798" y="202811"/>
                  <a:pt x="6102791" y="193136"/>
                  <a:pt x="6061864" y="193136"/>
                </a:cubicBezTo>
                <a:cubicBezTo>
                  <a:pt x="6061864" y="193136"/>
                  <a:pt x="6061783" y="193136"/>
                  <a:pt x="6061783" y="193136"/>
                </a:cubicBezTo>
                <a:cubicBezTo>
                  <a:pt x="6061783" y="193136"/>
                  <a:pt x="6061702" y="193136"/>
                  <a:pt x="6061702" y="193136"/>
                </a:cubicBezTo>
                <a:cubicBezTo>
                  <a:pt x="6020776" y="193136"/>
                  <a:pt x="5979768" y="202851"/>
                  <a:pt x="5943173" y="221149"/>
                </a:cubicBezTo>
                <a:lnTo>
                  <a:pt x="5751090" y="317251"/>
                </a:lnTo>
                <a:cubicBezTo>
                  <a:pt x="5711985" y="336804"/>
                  <a:pt x="5669034" y="346600"/>
                  <a:pt x="5626124" y="346600"/>
                </a:cubicBezTo>
                <a:cubicBezTo>
                  <a:pt x="5583214" y="346600"/>
                  <a:pt x="5540303" y="336804"/>
                  <a:pt x="5501158" y="317251"/>
                </a:cubicBezTo>
                <a:lnTo>
                  <a:pt x="5309075" y="221149"/>
                </a:lnTo>
                <a:cubicBezTo>
                  <a:pt x="5234873" y="184028"/>
                  <a:pt x="5146219" y="184028"/>
                  <a:pt x="5072017" y="221149"/>
                </a:cubicBezTo>
                <a:lnTo>
                  <a:pt x="4879949" y="317243"/>
                </a:lnTo>
                <a:lnTo>
                  <a:pt x="4870299" y="314054"/>
                </a:lnTo>
                <a:cubicBezTo>
                  <a:pt x="4868517" y="310491"/>
                  <a:pt x="4869934" y="306160"/>
                  <a:pt x="4873496" y="304378"/>
                </a:cubicBezTo>
                <a:lnTo>
                  <a:pt x="5065580" y="208276"/>
                </a:lnTo>
                <a:cubicBezTo>
                  <a:pt x="5143830" y="169130"/>
                  <a:pt x="5237261" y="169130"/>
                  <a:pt x="5315511" y="208276"/>
                </a:cubicBezTo>
                <a:lnTo>
                  <a:pt x="5507595" y="304378"/>
                </a:lnTo>
                <a:cubicBezTo>
                  <a:pt x="5581797" y="341500"/>
                  <a:pt x="5670451" y="341500"/>
                  <a:pt x="5744653" y="304378"/>
                </a:cubicBezTo>
                <a:lnTo>
                  <a:pt x="5936737" y="208276"/>
                </a:lnTo>
                <a:cubicBezTo>
                  <a:pt x="5975315" y="188966"/>
                  <a:pt x="6018549" y="178765"/>
                  <a:pt x="6061702" y="178765"/>
                </a:cubicBezTo>
                <a:close/>
                <a:moveTo>
                  <a:pt x="3028685" y="178765"/>
                </a:moveTo>
                <a:lnTo>
                  <a:pt x="3420341" y="178765"/>
                </a:lnTo>
                <a:cubicBezTo>
                  <a:pt x="3424308" y="178765"/>
                  <a:pt x="3427547" y="182003"/>
                  <a:pt x="3427547" y="185971"/>
                </a:cubicBezTo>
                <a:cubicBezTo>
                  <a:pt x="3427547" y="189938"/>
                  <a:pt x="3424308" y="193176"/>
                  <a:pt x="3420341" y="193176"/>
                </a:cubicBezTo>
                <a:lnTo>
                  <a:pt x="3028726" y="193176"/>
                </a:lnTo>
                <a:cubicBezTo>
                  <a:pt x="2998567" y="193176"/>
                  <a:pt x="2968651" y="197751"/>
                  <a:pt x="2939829" y="206738"/>
                </a:cubicBezTo>
                <a:lnTo>
                  <a:pt x="2357384" y="388741"/>
                </a:lnTo>
                <a:cubicBezTo>
                  <a:pt x="2326902" y="398254"/>
                  <a:pt x="2295570" y="403031"/>
                  <a:pt x="2264197" y="403031"/>
                </a:cubicBezTo>
                <a:lnTo>
                  <a:pt x="2264156" y="403031"/>
                </a:lnTo>
                <a:cubicBezTo>
                  <a:pt x="2232824" y="403031"/>
                  <a:pt x="2201451" y="398254"/>
                  <a:pt x="2170968" y="388741"/>
                </a:cubicBezTo>
                <a:cubicBezTo>
                  <a:pt x="2167163" y="387527"/>
                  <a:pt x="2165018" y="383519"/>
                  <a:pt x="2166232" y="379714"/>
                </a:cubicBezTo>
                <a:cubicBezTo>
                  <a:pt x="2167446" y="375909"/>
                  <a:pt x="2171495" y="373804"/>
                  <a:pt x="2175259" y="374978"/>
                </a:cubicBezTo>
                <a:cubicBezTo>
                  <a:pt x="2233390" y="393154"/>
                  <a:pt x="2294881" y="393154"/>
                  <a:pt x="2353053" y="374978"/>
                </a:cubicBezTo>
                <a:lnTo>
                  <a:pt x="2935497" y="192974"/>
                </a:lnTo>
                <a:cubicBezTo>
                  <a:pt x="2965696" y="183542"/>
                  <a:pt x="2997029" y="178765"/>
                  <a:pt x="3028685" y="178765"/>
                </a:cubicBezTo>
                <a:close/>
                <a:moveTo>
                  <a:pt x="1499668" y="178765"/>
                </a:moveTo>
                <a:cubicBezTo>
                  <a:pt x="1500721" y="178765"/>
                  <a:pt x="1501733" y="178806"/>
                  <a:pt x="1502745" y="178806"/>
                </a:cubicBezTo>
                <a:cubicBezTo>
                  <a:pt x="1503797" y="178806"/>
                  <a:pt x="1504810" y="178765"/>
                  <a:pt x="1505822" y="178765"/>
                </a:cubicBezTo>
                <a:cubicBezTo>
                  <a:pt x="1506307" y="178765"/>
                  <a:pt x="1506793" y="178846"/>
                  <a:pt x="1507238" y="178927"/>
                </a:cubicBezTo>
                <a:cubicBezTo>
                  <a:pt x="1536304" y="179615"/>
                  <a:pt x="1565086" y="184311"/>
                  <a:pt x="1592897" y="193014"/>
                </a:cubicBezTo>
                <a:lnTo>
                  <a:pt x="2027463" y="328829"/>
                </a:lnTo>
                <a:cubicBezTo>
                  <a:pt x="2031268" y="330043"/>
                  <a:pt x="2033373" y="334051"/>
                  <a:pt x="2032199" y="337856"/>
                </a:cubicBezTo>
                <a:cubicBezTo>
                  <a:pt x="2031228" y="340933"/>
                  <a:pt x="2028394" y="342916"/>
                  <a:pt x="2025317" y="342916"/>
                </a:cubicBezTo>
                <a:cubicBezTo>
                  <a:pt x="2024589" y="342916"/>
                  <a:pt x="2023901" y="342836"/>
                  <a:pt x="2023172" y="342593"/>
                </a:cubicBezTo>
                <a:lnTo>
                  <a:pt x="1588606" y="206778"/>
                </a:lnTo>
                <a:cubicBezTo>
                  <a:pt x="1560755" y="198075"/>
                  <a:pt x="1531891" y="193541"/>
                  <a:pt x="1502745" y="193257"/>
                </a:cubicBezTo>
                <a:cubicBezTo>
                  <a:pt x="1473599" y="193581"/>
                  <a:pt x="1444695" y="198075"/>
                  <a:pt x="1416884" y="206778"/>
                </a:cubicBezTo>
                <a:lnTo>
                  <a:pt x="834440" y="388782"/>
                </a:lnTo>
                <a:cubicBezTo>
                  <a:pt x="803958" y="398295"/>
                  <a:pt x="772585" y="403072"/>
                  <a:pt x="741252" y="403072"/>
                </a:cubicBezTo>
                <a:cubicBezTo>
                  <a:pt x="709920" y="403072"/>
                  <a:pt x="678547" y="398295"/>
                  <a:pt x="648064" y="388782"/>
                </a:cubicBezTo>
                <a:cubicBezTo>
                  <a:pt x="644259" y="387567"/>
                  <a:pt x="642114" y="383560"/>
                  <a:pt x="643328" y="379755"/>
                </a:cubicBezTo>
                <a:cubicBezTo>
                  <a:pt x="644542" y="375949"/>
                  <a:pt x="648591" y="373844"/>
                  <a:pt x="652355" y="375018"/>
                </a:cubicBezTo>
                <a:cubicBezTo>
                  <a:pt x="710486" y="393194"/>
                  <a:pt x="771977" y="393194"/>
                  <a:pt x="830149" y="375018"/>
                </a:cubicBezTo>
                <a:lnTo>
                  <a:pt x="1412593" y="193014"/>
                </a:lnTo>
                <a:cubicBezTo>
                  <a:pt x="1440363" y="184311"/>
                  <a:pt x="1469186" y="179615"/>
                  <a:pt x="1498252" y="178927"/>
                </a:cubicBezTo>
                <a:cubicBezTo>
                  <a:pt x="1498697" y="178806"/>
                  <a:pt x="1499183" y="178765"/>
                  <a:pt x="1499668" y="178765"/>
                </a:cubicBezTo>
                <a:close/>
                <a:moveTo>
                  <a:pt x="3593278" y="178603"/>
                </a:moveTo>
                <a:lnTo>
                  <a:pt x="4319107" y="178603"/>
                </a:lnTo>
                <a:cubicBezTo>
                  <a:pt x="4319673" y="178603"/>
                  <a:pt x="4320200" y="178684"/>
                  <a:pt x="4320726" y="178805"/>
                </a:cubicBezTo>
                <a:cubicBezTo>
                  <a:pt x="4363433" y="179008"/>
                  <a:pt x="4406141" y="189209"/>
                  <a:pt x="4444355" y="208316"/>
                </a:cubicBezTo>
                <a:lnTo>
                  <a:pt x="4636439" y="304419"/>
                </a:lnTo>
                <a:cubicBezTo>
                  <a:pt x="4664128" y="318263"/>
                  <a:pt x="4693720" y="327088"/>
                  <a:pt x="4724445" y="330651"/>
                </a:cubicBezTo>
                <a:cubicBezTo>
                  <a:pt x="4728372" y="331096"/>
                  <a:pt x="4731205" y="334658"/>
                  <a:pt x="4730760" y="338625"/>
                </a:cubicBezTo>
                <a:cubicBezTo>
                  <a:pt x="4730355" y="342269"/>
                  <a:pt x="4727238" y="344981"/>
                  <a:pt x="4723635" y="344981"/>
                </a:cubicBezTo>
                <a:cubicBezTo>
                  <a:pt x="4723352" y="344981"/>
                  <a:pt x="4723069" y="344940"/>
                  <a:pt x="4722786" y="344940"/>
                </a:cubicBezTo>
                <a:cubicBezTo>
                  <a:pt x="4690401" y="341176"/>
                  <a:pt x="4659190" y="331905"/>
                  <a:pt x="4630002" y="317292"/>
                </a:cubicBezTo>
                <a:lnTo>
                  <a:pt x="4437919" y="221189"/>
                </a:lnTo>
                <a:cubicBezTo>
                  <a:pt x="4401324" y="202851"/>
                  <a:pt x="4360316" y="193176"/>
                  <a:pt x="4319390" y="193176"/>
                </a:cubicBezTo>
                <a:cubicBezTo>
                  <a:pt x="4318823" y="193176"/>
                  <a:pt x="4318297" y="193136"/>
                  <a:pt x="4317811" y="193014"/>
                </a:cubicBezTo>
                <a:lnTo>
                  <a:pt x="3593278" y="193014"/>
                </a:lnTo>
                <a:cubicBezTo>
                  <a:pt x="3589310" y="193014"/>
                  <a:pt x="3586072" y="189776"/>
                  <a:pt x="3586072" y="185809"/>
                </a:cubicBezTo>
                <a:cubicBezTo>
                  <a:pt x="3586072" y="181841"/>
                  <a:pt x="3589310" y="178603"/>
                  <a:pt x="3593278" y="178603"/>
                </a:cubicBezTo>
                <a:close/>
                <a:moveTo>
                  <a:pt x="5939994" y="35935"/>
                </a:moveTo>
                <a:lnTo>
                  <a:pt x="5940016" y="35948"/>
                </a:lnTo>
                <a:lnTo>
                  <a:pt x="5939935" y="35948"/>
                </a:lnTo>
                <a:close/>
                <a:moveTo>
                  <a:pt x="7768635" y="2388"/>
                </a:moveTo>
                <a:lnTo>
                  <a:pt x="7768635" y="9634"/>
                </a:lnTo>
                <a:cubicBezTo>
                  <a:pt x="7739287" y="13601"/>
                  <a:pt x="7710545" y="22345"/>
                  <a:pt x="7684070" y="35583"/>
                </a:cubicBezTo>
                <a:cubicBezTo>
                  <a:pt x="7683544" y="35826"/>
                  <a:pt x="7682977" y="35947"/>
                  <a:pt x="7682451" y="35947"/>
                </a:cubicBezTo>
                <a:cubicBezTo>
                  <a:pt x="7681115" y="35947"/>
                  <a:pt x="7679860" y="35218"/>
                  <a:pt x="7679212" y="33964"/>
                </a:cubicBezTo>
                <a:cubicBezTo>
                  <a:pt x="7678322" y="32182"/>
                  <a:pt x="7679050" y="30037"/>
                  <a:pt x="7680831" y="29146"/>
                </a:cubicBezTo>
                <a:cubicBezTo>
                  <a:pt x="7708318" y="15423"/>
                  <a:pt x="7738153" y="6396"/>
                  <a:pt x="7768635" y="2388"/>
                </a:cubicBezTo>
                <a:close/>
                <a:moveTo>
                  <a:pt x="81" y="891"/>
                </a:moveTo>
                <a:cubicBezTo>
                  <a:pt x="23398" y="2672"/>
                  <a:pt x="46473" y="7085"/>
                  <a:pt x="68859" y="14088"/>
                </a:cubicBezTo>
                <a:lnTo>
                  <a:pt x="651303" y="196092"/>
                </a:lnTo>
                <a:cubicBezTo>
                  <a:pt x="710163" y="214470"/>
                  <a:pt x="772382" y="214470"/>
                  <a:pt x="831242" y="196092"/>
                </a:cubicBezTo>
                <a:lnTo>
                  <a:pt x="1265808" y="60277"/>
                </a:lnTo>
                <a:cubicBezTo>
                  <a:pt x="1267711" y="59670"/>
                  <a:pt x="1269694" y="60722"/>
                  <a:pt x="1270302" y="62625"/>
                </a:cubicBezTo>
                <a:cubicBezTo>
                  <a:pt x="1270909" y="64487"/>
                  <a:pt x="1269856" y="66511"/>
                  <a:pt x="1267954" y="67119"/>
                </a:cubicBezTo>
                <a:lnTo>
                  <a:pt x="833388" y="202933"/>
                </a:lnTo>
                <a:cubicBezTo>
                  <a:pt x="803229" y="212365"/>
                  <a:pt x="772261" y="217061"/>
                  <a:pt x="741252" y="217061"/>
                </a:cubicBezTo>
                <a:cubicBezTo>
                  <a:pt x="710244" y="217061"/>
                  <a:pt x="679235" y="212365"/>
                  <a:pt x="649117" y="202933"/>
                </a:cubicBezTo>
                <a:lnTo>
                  <a:pt x="649157" y="202933"/>
                </a:lnTo>
                <a:lnTo>
                  <a:pt x="66713" y="20929"/>
                </a:lnTo>
                <a:cubicBezTo>
                  <a:pt x="45015" y="14128"/>
                  <a:pt x="22670" y="9837"/>
                  <a:pt x="81" y="8097"/>
                </a:cubicBezTo>
                <a:close/>
                <a:moveTo>
                  <a:pt x="6061743" y="41"/>
                </a:moveTo>
                <a:cubicBezTo>
                  <a:pt x="6061783" y="41"/>
                  <a:pt x="6061824" y="41"/>
                  <a:pt x="6061864" y="41"/>
                </a:cubicBezTo>
                <a:cubicBezTo>
                  <a:pt x="6061905" y="41"/>
                  <a:pt x="6061945" y="41"/>
                  <a:pt x="6061985" y="41"/>
                </a:cubicBezTo>
                <a:cubicBezTo>
                  <a:pt x="6104572" y="41"/>
                  <a:pt x="6147239" y="10080"/>
                  <a:pt x="6185332" y="29147"/>
                </a:cubicBezTo>
                <a:lnTo>
                  <a:pt x="6377415" y="125209"/>
                </a:lnTo>
                <a:cubicBezTo>
                  <a:pt x="6452629" y="162816"/>
                  <a:pt x="6542458" y="162816"/>
                  <a:pt x="6617672" y="125209"/>
                </a:cubicBezTo>
                <a:lnTo>
                  <a:pt x="6809755" y="29147"/>
                </a:lnTo>
                <a:cubicBezTo>
                  <a:pt x="6886993" y="-9472"/>
                  <a:pt x="6979210" y="-9472"/>
                  <a:pt x="7056448" y="29147"/>
                </a:cubicBezTo>
                <a:lnTo>
                  <a:pt x="7248532" y="125209"/>
                </a:lnTo>
                <a:cubicBezTo>
                  <a:pt x="7323746" y="162816"/>
                  <a:pt x="7413573" y="162816"/>
                  <a:pt x="7488788" y="125209"/>
                </a:cubicBezTo>
                <a:lnTo>
                  <a:pt x="7568009" y="85618"/>
                </a:lnTo>
                <a:cubicBezTo>
                  <a:pt x="7569791" y="84728"/>
                  <a:pt x="7571936" y="85456"/>
                  <a:pt x="7572827" y="87238"/>
                </a:cubicBezTo>
                <a:cubicBezTo>
                  <a:pt x="7573717" y="89019"/>
                  <a:pt x="7572989" y="91164"/>
                  <a:pt x="7571208" y="92055"/>
                </a:cubicBezTo>
                <a:lnTo>
                  <a:pt x="7491986" y="131645"/>
                </a:lnTo>
                <a:cubicBezTo>
                  <a:pt x="7453367" y="150955"/>
                  <a:pt x="7410983" y="160630"/>
                  <a:pt x="7368639" y="160630"/>
                </a:cubicBezTo>
                <a:cubicBezTo>
                  <a:pt x="7326256" y="160630"/>
                  <a:pt x="7283912" y="150955"/>
                  <a:pt x="7245293" y="131645"/>
                </a:cubicBezTo>
                <a:lnTo>
                  <a:pt x="7053210" y="35583"/>
                </a:lnTo>
                <a:cubicBezTo>
                  <a:pt x="6977995" y="-2024"/>
                  <a:pt x="6888208" y="-2024"/>
                  <a:pt x="6812953" y="35583"/>
                </a:cubicBezTo>
                <a:lnTo>
                  <a:pt x="6620870" y="131645"/>
                </a:lnTo>
                <a:cubicBezTo>
                  <a:pt x="6543632" y="170265"/>
                  <a:pt x="6451415" y="170265"/>
                  <a:pt x="6374177" y="131645"/>
                </a:cubicBezTo>
                <a:lnTo>
                  <a:pt x="6182093" y="35583"/>
                </a:lnTo>
                <a:cubicBezTo>
                  <a:pt x="6144972" y="17003"/>
                  <a:pt x="6103439" y="7206"/>
                  <a:pt x="6061945" y="7206"/>
                </a:cubicBezTo>
                <a:cubicBezTo>
                  <a:pt x="6061905" y="7206"/>
                  <a:pt x="6061864" y="7206"/>
                  <a:pt x="6061824" y="7206"/>
                </a:cubicBezTo>
                <a:cubicBezTo>
                  <a:pt x="6061783" y="7206"/>
                  <a:pt x="6061743" y="7206"/>
                  <a:pt x="6061702" y="7206"/>
                </a:cubicBezTo>
                <a:cubicBezTo>
                  <a:pt x="6020209" y="7206"/>
                  <a:pt x="5978675" y="17043"/>
                  <a:pt x="5941554" y="35583"/>
                </a:cubicBezTo>
                <a:lnTo>
                  <a:pt x="5939994" y="35935"/>
                </a:lnTo>
                <a:lnTo>
                  <a:pt x="5936777" y="33964"/>
                </a:lnTo>
                <a:cubicBezTo>
                  <a:pt x="5935887" y="32183"/>
                  <a:pt x="5936615" y="30037"/>
                  <a:pt x="5938396" y="29147"/>
                </a:cubicBezTo>
                <a:cubicBezTo>
                  <a:pt x="5976489" y="10121"/>
                  <a:pt x="6019156" y="41"/>
                  <a:pt x="6061743" y="41"/>
                </a:cubicBezTo>
                <a:close/>
                <a:moveTo>
                  <a:pt x="3996511" y="41"/>
                </a:moveTo>
                <a:lnTo>
                  <a:pt x="4319106" y="41"/>
                </a:lnTo>
                <a:cubicBezTo>
                  <a:pt x="4319147" y="41"/>
                  <a:pt x="4319187" y="41"/>
                  <a:pt x="4319268" y="41"/>
                </a:cubicBezTo>
                <a:cubicBezTo>
                  <a:pt x="4319308" y="41"/>
                  <a:pt x="4319349" y="41"/>
                  <a:pt x="4319430" y="41"/>
                </a:cubicBezTo>
                <a:cubicBezTo>
                  <a:pt x="4362016" y="41"/>
                  <a:pt x="4404683" y="10080"/>
                  <a:pt x="4442776" y="29147"/>
                </a:cubicBezTo>
                <a:lnTo>
                  <a:pt x="4634860" y="125209"/>
                </a:lnTo>
                <a:cubicBezTo>
                  <a:pt x="4710074" y="162816"/>
                  <a:pt x="4799902" y="162816"/>
                  <a:pt x="4875116" y="125209"/>
                </a:cubicBezTo>
                <a:lnTo>
                  <a:pt x="5067199" y="29147"/>
                </a:lnTo>
                <a:cubicBezTo>
                  <a:pt x="5144438" y="-9472"/>
                  <a:pt x="5236654" y="-9472"/>
                  <a:pt x="5313892" y="29147"/>
                </a:cubicBezTo>
                <a:lnTo>
                  <a:pt x="5505976" y="125209"/>
                </a:lnTo>
                <a:cubicBezTo>
                  <a:pt x="5581190" y="162816"/>
                  <a:pt x="5671018" y="162816"/>
                  <a:pt x="5746232" y="125209"/>
                </a:cubicBezTo>
                <a:lnTo>
                  <a:pt x="5825454" y="85618"/>
                </a:lnTo>
                <a:cubicBezTo>
                  <a:pt x="5827235" y="84728"/>
                  <a:pt x="5829380" y="85456"/>
                  <a:pt x="5830271" y="87238"/>
                </a:cubicBezTo>
                <a:cubicBezTo>
                  <a:pt x="5831162" y="89019"/>
                  <a:pt x="5830433" y="91164"/>
                  <a:pt x="5828652" y="92055"/>
                </a:cubicBezTo>
                <a:lnTo>
                  <a:pt x="5749430" y="131645"/>
                </a:lnTo>
                <a:cubicBezTo>
                  <a:pt x="5710811" y="150955"/>
                  <a:pt x="5668427" y="160630"/>
                  <a:pt x="5626084" y="160630"/>
                </a:cubicBezTo>
                <a:cubicBezTo>
                  <a:pt x="5583700" y="160630"/>
                  <a:pt x="5541356" y="150955"/>
                  <a:pt x="5502737" y="131645"/>
                </a:cubicBezTo>
                <a:lnTo>
                  <a:pt x="5310654" y="35583"/>
                </a:lnTo>
                <a:cubicBezTo>
                  <a:pt x="5235440" y="-2024"/>
                  <a:pt x="5145652" y="-2024"/>
                  <a:pt x="5070397" y="35583"/>
                </a:cubicBezTo>
                <a:lnTo>
                  <a:pt x="4878314" y="131645"/>
                </a:lnTo>
                <a:cubicBezTo>
                  <a:pt x="4801116" y="170265"/>
                  <a:pt x="4708860" y="170265"/>
                  <a:pt x="4631621" y="131645"/>
                </a:cubicBezTo>
                <a:lnTo>
                  <a:pt x="4439538" y="35583"/>
                </a:lnTo>
                <a:cubicBezTo>
                  <a:pt x="4402416" y="17003"/>
                  <a:pt x="4360882" y="7206"/>
                  <a:pt x="4319389" y="7206"/>
                </a:cubicBezTo>
                <a:cubicBezTo>
                  <a:pt x="4319349" y="7206"/>
                  <a:pt x="4319308" y="7206"/>
                  <a:pt x="4319228" y="7206"/>
                </a:cubicBezTo>
                <a:cubicBezTo>
                  <a:pt x="4319187" y="7206"/>
                  <a:pt x="4319065" y="7206"/>
                  <a:pt x="4319065" y="7206"/>
                </a:cubicBezTo>
                <a:lnTo>
                  <a:pt x="3996470" y="7206"/>
                </a:lnTo>
                <a:lnTo>
                  <a:pt x="3996511" y="7247"/>
                </a:lnTo>
                <a:cubicBezTo>
                  <a:pt x="3994527" y="7247"/>
                  <a:pt x="3992908" y="5627"/>
                  <a:pt x="3992908" y="3644"/>
                </a:cubicBezTo>
                <a:cubicBezTo>
                  <a:pt x="3992908" y="1660"/>
                  <a:pt x="3994527" y="41"/>
                  <a:pt x="3996511" y="41"/>
                </a:cubicBezTo>
                <a:close/>
                <a:moveTo>
                  <a:pt x="1499668" y="41"/>
                </a:moveTo>
                <a:cubicBezTo>
                  <a:pt x="1500721" y="41"/>
                  <a:pt x="1501733" y="81"/>
                  <a:pt x="1502745" y="81"/>
                </a:cubicBezTo>
                <a:cubicBezTo>
                  <a:pt x="1503797" y="81"/>
                  <a:pt x="1504809" y="41"/>
                  <a:pt x="1505821" y="41"/>
                </a:cubicBezTo>
                <a:cubicBezTo>
                  <a:pt x="1506064" y="41"/>
                  <a:pt x="1506267" y="162"/>
                  <a:pt x="1506469" y="162"/>
                </a:cubicBezTo>
                <a:cubicBezTo>
                  <a:pt x="1535454" y="770"/>
                  <a:pt x="1564155" y="5425"/>
                  <a:pt x="1591844" y="14088"/>
                </a:cubicBezTo>
                <a:lnTo>
                  <a:pt x="2174288" y="196092"/>
                </a:lnTo>
                <a:cubicBezTo>
                  <a:pt x="2233148" y="214470"/>
                  <a:pt x="2295368" y="214470"/>
                  <a:pt x="2354228" y="196092"/>
                </a:cubicBezTo>
                <a:lnTo>
                  <a:pt x="2788794" y="60277"/>
                </a:lnTo>
                <a:cubicBezTo>
                  <a:pt x="2790696" y="59670"/>
                  <a:pt x="2792680" y="60722"/>
                  <a:pt x="2793287" y="62625"/>
                </a:cubicBezTo>
                <a:cubicBezTo>
                  <a:pt x="2793894" y="64487"/>
                  <a:pt x="2792842" y="66511"/>
                  <a:pt x="2790939" y="67118"/>
                </a:cubicBezTo>
                <a:lnTo>
                  <a:pt x="2356373" y="202933"/>
                </a:lnTo>
                <a:cubicBezTo>
                  <a:pt x="2326214" y="212365"/>
                  <a:pt x="2295246" y="217061"/>
                  <a:pt x="2264238" y="217061"/>
                </a:cubicBezTo>
                <a:cubicBezTo>
                  <a:pt x="2233229" y="217061"/>
                  <a:pt x="2202220" y="212365"/>
                  <a:pt x="2172102" y="202933"/>
                </a:cubicBezTo>
                <a:lnTo>
                  <a:pt x="1589658" y="20929"/>
                </a:lnTo>
                <a:cubicBezTo>
                  <a:pt x="1561483" y="12104"/>
                  <a:pt x="1532256" y="7530"/>
                  <a:pt x="1502745" y="7247"/>
                </a:cubicBezTo>
                <a:cubicBezTo>
                  <a:pt x="1473234" y="7570"/>
                  <a:pt x="1444007" y="12104"/>
                  <a:pt x="1415832" y="20929"/>
                </a:cubicBezTo>
                <a:lnTo>
                  <a:pt x="1363530" y="37284"/>
                </a:lnTo>
                <a:cubicBezTo>
                  <a:pt x="1363166" y="37405"/>
                  <a:pt x="1362801" y="37446"/>
                  <a:pt x="1362437" y="37446"/>
                </a:cubicBezTo>
                <a:cubicBezTo>
                  <a:pt x="1360899" y="37446"/>
                  <a:pt x="1359482" y="36474"/>
                  <a:pt x="1358996" y="34936"/>
                </a:cubicBezTo>
                <a:cubicBezTo>
                  <a:pt x="1358389" y="33074"/>
                  <a:pt x="1359441" y="31050"/>
                  <a:pt x="1361344" y="30442"/>
                </a:cubicBezTo>
                <a:lnTo>
                  <a:pt x="1413646" y="14088"/>
                </a:lnTo>
                <a:cubicBezTo>
                  <a:pt x="1441335" y="5425"/>
                  <a:pt x="1470036" y="810"/>
                  <a:pt x="1499021" y="162"/>
                </a:cubicBezTo>
                <a:cubicBezTo>
                  <a:pt x="1499263" y="122"/>
                  <a:pt x="1499425" y="41"/>
                  <a:pt x="1499668" y="41"/>
                </a:cubicBezTo>
                <a:close/>
                <a:moveTo>
                  <a:pt x="3028766" y="0"/>
                </a:moveTo>
                <a:lnTo>
                  <a:pt x="3753947" y="0"/>
                </a:lnTo>
                <a:cubicBezTo>
                  <a:pt x="3755931" y="0"/>
                  <a:pt x="3757550" y="1619"/>
                  <a:pt x="3757550" y="3603"/>
                </a:cubicBezTo>
                <a:cubicBezTo>
                  <a:pt x="3757550" y="5586"/>
                  <a:pt x="3755931" y="7206"/>
                  <a:pt x="3753947" y="7206"/>
                </a:cubicBezTo>
                <a:lnTo>
                  <a:pt x="3028766" y="7206"/>
                </a:lnTo>
                <a:cubicBezTo>
                  <a:pt x="2998202" y="7206"/>
                  <a:pt x="2967923" y="11820"/>
                  <a:pt x="2938776" y="20929"/>
                </a:cubicBezTo>
                <a:lnTo>
                  <a:pt x="2886474" y="37283"/>
                </a:lnTo>
                <a:cubicBezTo>
                  <a:pt x="2886110" y="37405"/>
                  <a:pt x="2885746" y="37445"/>
                  <a:pt x="2885381" y="37445"/>
                </a:cubicBezTo>
                <a:lnTo>
                  <a:pt x="2885422" y="37405"/>
                </a:lnTo>
                <a:cubicBezTo>
                  <a:pt x="2883883" y="37405"/>
                  <a:pt x="2882467" y="36433"/>
                  <a:pt x="2881981" y="34895"/>
                </a:cubicBezTo>
                <a:cubicBezTo>
                  <a:pt x="2881374" y="33033"/>
                  <a:pt x="2882426" y="31009"/>
                  <a:pt x="2884329" y="30401"/>
                </a:cubicBezTo>
                <a:lnTo>
                  <a:pt x="2936631" y="14047"/>
                </a:lnTo>
                <a:cubicBezTo>
                  <a:pt x="2966465" y="4736"/>
                  <a:pt x="2997474" y="0"/>
                  <a:pt x="3028766" y="0"/>
                </a:cubicBezTo>
                <a:close/>
              </a:path>
            </a:pathLst>
          </a:custGeom>
          <a:solidFill>
            <a:schemeClr val="bg2"/>
          </a:solidFill>
          <a:ln w="0" cap="flat">
            <a:noFill/>
            <a:prstDash val="solid"/>
            <a:miter/>
          </a:ln>
        </p:spPr>
        <p:txBody>
          <a:bodyPr rtlCol="0" anchor="ctr"/>
          <a:lstStyle/>
          <a:p>
            <a:pPr marL="0" algn="r" defTabSz="457200" rtl="1" eaLnBrk="1" latinLnBrk="0" hangingPunct="1"/>
            <a:endParaRPr lang="en-US"/>
          </a:p>
        </p:txBody>
      </p:sp>
      <p:pic>
        <p:nvPicPr>
          <p:cNvPr id="2" name="Picture 1">
            <a:extLst>
              <a:ext uri="{FF2B5EF4-FFF2-40B4-BE49-F238E27FC236}">
                <a16:creationId xmlns:a16="http://schemas.microsoft.com/office/drawing/2014/main" id="{26F4B986-2D8D-A191-F572-635420847E47}"/>
              </a:ext>
            </a:extLst>
          </p:cNvPr>
          <p:cNvPicPr>
            <a:picLocks noChangeAspect="1"/>
          </p:cNvPicPr>
          <p:nvPr userDrawn="1"/>
        </p:nvPicPr>
        <p:blipFill>
          <a:blip r:embed="rId2"/>
          <a:stretch>
            <a:fillRect/>
          </a:stretch>
        </p:blipFill>
        <p:spPr>
          <a:xfrm>
            <a:off x="17271215" y="737320"/>
            <a:ext cx="6335095" cy="2047983"/>
          </a:xfrm>
          <a:prstGeom prst="rect">
            <a:avLst/>
          </a:prstGeom>
        </p:spPr>
      </p:pic>
    </p:spTree>
    <p:extLst>
      <p:ext uri="{BB962C8B-B14F-4D97-AF65-F5344CB8AC3E}">
        <p14:creationId xmlns:p14="http://schemas.microsoft.com/office/powerpoint/2010/main" val="657061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ver 04">
    <p:spTree>
      <p:nvGrpSpPr>
        <p:cNvPr id="1" name=""/>
        <p:cNvGrpSpPr/>
        <p:nvPr/>
      </p:nvGrpSpPr>
      <p:grpSpPr>
        <a:xfrm>
          <a:off x="0" y="0"/>
          <a:ext cx="0" cy="0"/>
          <a:chOff x="0" y="0"/>
          <a:chExt cx="0" cy="0"/>
        </a:xfrm>
      </p:grpSpPr>
      <p:sp>
        <p:nvSpPr>
          <p:cNvPr id="37" name="Freeform 36">
            <a:extLst>
              <a:ext uri="{FF2B5EF4-FFF2-40B4-BE49-F238E27FC236}">
                <a16:creationId xmlns:a16="http://schemas.microsoft.com/office/drawing/2014/main" id="{25F8EAE3-049E-85C0-2B3A-21A15FE4332E}"/>
              </a:ext>
            </a:extLst>
          </p:cNvPr>
          <p:cNvSpPr/>
          <p:nvPr/>
        </p:nvSpPr>
        <p:spPr>
          <a:xfrm>
            <a:off x="18713" y="8437607"/>
            <a:ext cx="24352587" cy="4206704"/>
          </a:xfrm>
          <a:custGeom>
            <a:avLst/>
            <a:gdLst>
              <a:gd name="connsiteX0" fmla="*/ 1499709 w 7768797"/>
              <a:gd name="connsiteY0" fmla="*/ 1061702 h 1341994"/>
              <a:gd name="connsiteX1" fmla="*/ 1502786 w 7768797"/>
              <a:gd name="connsiteY1" fmla="*/ 1061743 h 1341994"/>
              <a:gd name="connsiteX2" fmla="*/ 1505862 w 7768797"/>
              <a:gd name="connsiteY2" fmla="*/ 1061702 h 1341994"/>
              <a:gd name="connsiteX3" fmla="*/ 1509465 w 7768797"/>
              <a:gd name="connsiteY3" fmla="*/ 1061905 h 1341994"/>
              <a:gd name="connsiteX4" fmla="*/ 1601276 w 7768797"/>
              <a:gd name="connsiteY4" fmla="*/ 1077206 h 1341994"/>
              <a:gd name="connsiteX5" fmla="*/ 2183721 w 7768797"/>
              <a:gd name="connsiteY5" fmla="*/ 1259210 h 1341994"/>
              <a:gd name="connsiteX6" fmla="*/ 2344836 w 7768797"/>
              <a:gd name="connsiteY6" fmla="*/ 1259210 h 1341994"/>
              <a:gd name="connsiteX7" fmla="*/ 2927280 w 7768797"/>
              <a:gd name="connsiteY7" fmla="*/ 1077206 h 1341994"/>
              <a:gd name="connsiteX8" fmla="*/ 3028686 w 7768797"/>
              <a:gd name="connsiteY8" fmla="*/ 1061702 h 1341994"/>
              <a:gd name="connsiteX9" fmla="*/ 3028726 w 7768797"/>
              <a:gd name="connsiteY9" fmla="*/ 1061702 h 1341994"/>
              <a:gd name="connsiteX10" fmla="*/ 4319228 w 7768797"/>
              <a:gd name="connsiteY10" fmla="*/ 1061702 h 1341994"/>
              <a:gd name="connsiteX11" fmla="*/ 4321779 w 7768797"/>
              <a:gd name="connsiteY11" fmla="*/ 1061824 h 1341994"/>
              <a:gd name="connsiteX12" fmla="*/ 4456784 w 7768797"/>
              <a:gd name="connsiteY12" fmla="*/ 1094370 h 1341994"/>
              <a:gd name="connsiteX13" fmla="*/ 4648907 w 7768797"/>
              <a:gd name="connsiteY13" fmla="*/ 1190716 h 1341994"/>
              <a:gd name="connsiteX14" fmla="*/ 4860908 w 7768797"/>
              <a:gd name="connsiteY14" fmla="*/ 1190716 h 1341994"/>
              <a:gd name="connsiteX15" fmla="*/ 5053032 w 7768797"/>
              <a:gd name="connsiteY15" fmla="*/ 1094370 h 1341994"/>
              <a:gd name="connsiteX16" fmla="*/ 5328143 w 7768797"/>
              <a:gd name="connsiteY16" fmla="*/ 1094370 h 1341994"/>
              <a:gd name="connsiteX17" fmla="*/ 5520266 w 7768797"/>
              <a:gd name="connsiteY17" fmla="*/ 1190716 h 1341994"/>
              <a:gd name="connsiteX18" fmla="*/ 5732267 w 7768797"/>
              <a:gd name="connsiteY18" fmla="*/ 1190716 h 1341994"/>
              <a:gd name="connsiteX19" fmla="*/ 5924391 w 7768797"/>
              <a:gd name="connsiteY19" fmla="*/ 1094370 h 1341994"/>
              <a:gd name="connsiteX20" fmla="*/ 6061582 w 7768797"/>
              <a:gd name="connsiteY20" fmla="*/ 1061824 h 1341994"/>
              <a:gd name="connsiteX21" fmla="*/ 6061703 w 7768797"/>
              <a:gd name="connsiteY21" fmla="*/ 1061824 h 1341994"/>
              <a:gd name="connsiteX22" fmla="*/ 6061825 w 7768797"/>
              <a:gd name="connsiteY22" fmla="*/ 1061824 h 1341994"/>
              <a:gd name="connsiteX23" fmla="*/ 6061946 w 7768797"/>
              <a:gd name="connsiteY23" fmla="*/ 1061824 h 1341994"/>
              <a:gd name="connsiteX24" fmla="*/ 6062067 w 7768797"/>
              <a:gd name="connsiteY24" fmla="*/ 1061824 h 1341994"/>
              <a:gd name="connsiteX25" fmla="*/ 6199258 w 7768797"/>
              <a:gd name="connsiteY25" fmla="*/ 1094370 h 1341994"/>
              <a:gd name="connsiteX26" fmla="*/ 6391383 w 7768797"/>
              <a:gd name="connsiteY26" fmla="*/ 1190716 h 1341994"/>
              <a:gd name="connsiteX27" fmla="*/ 6603383 w 7768797"/>
              <a:gd name="connsiteY27" fmla="*/ 1190716 h 1341994"/>
              <a:gd name="connsiteX28" fmla="*/ 6795507 w 7768797"/>
              <a:gd name="connsiteY28" fmla="*/ 1094370 h 1341994"/>
              <a:gd name="connsiteX29" fmla="*/ 7070617 w 7768797"/>
              <a:gd name="connsiteY29" fmla="*/ 1094370 h 1341994"/>
              <a:gd name="connsiteX30" fmla="*/ 7262742 w 7768797"/>
              <a:gd name="connsiteY30" fmla="*/ 1190716 h 1341994"/>
              <a:gd name="connsiteX31" fmla="*/ 7474742 w 7768797"/>
              <a:gd name="connsiteY31" fmla="*/ 1190716 h 1341994"/>
              <a:gd name="connsiteX32" fmla="*/ 7474742 w 7768797"/>
              <a:gd name="connsiteY32" fmla="*/ 1190675 h 1341994"/>
              <a:gd name="connsiteX33" fmla="*/ 7666866 w 7768797"/>
              <a:gd name="connsiteY33" fmla="*/ 1094330 h 1341994"/>
              <a:gd name="connsiteX34" fmla="*/ 7768595 w 7768797"/>
              <a:gd name="connsiteY34" fmla="*/ 1063888 h 1341994"/>
              <a:gd name="connsiteX35" fmla="*/ 7768595 w 7768797"/>
              <a:gd name="connsiteY35" fmla="*/ 1135014 h 1341994"/>
              <a:gd name="connsiteX36" fmla="*/ 7698401 w 7768797"/>
              <a:gd name="connsiteY36" fmla="*/ 1157278 h 1341994"/>
              <a:gd name="connsiteX37" fmla="*/ 7506276 w 7768797"/>
              <a:gd name="connsiteY37" fmla="*/ 1253624 h 1341994"/>
              <a:gd name="connsiteX38" fmla="*/ 7231166 w 7768797"/>
              <a:gd name="connsiteY38" fmla="*/ 1253624 h 1341994"/>
              <a:gd name="connsiteX39" fmla="*/ 7039042 w 7768797"/>
              <a:gd name="connsiteY39" fmla="*/ 1157278 h 1341994"/>
              <a:gd name="connsiteX40" fmla="*/ 6827042 w 7768797"/>
              <a:gd name="connsiteY40" fmla="*/ 1157278 h 1341994"/>
              <a:gd name="connsiteX41" fmla="*/ 6634918 w 7768797"/>
              <a:gd name="connsiteY41" fmla="*/ 1253624 h 1341994"/>
              <a:gd name="connsiteX42" fmla="*/ 6497362 w 7768797"/>
              <a:gd name="connsiteY42" fmla="*/ 1286009 h 1341994"/>
              <a:gd name="connsiteX43" fmla="*/ 6359807 w 7768797"/>
              <a:gd name="connsiteY43" fmla="*/ 1253624 h 1341994"/>
              <a:gd name="connsiteX44" fmla="*/ 6167683 w 7768797"/>
              <a:gd name="connsiteY44" fmla="*/ 1157278 h 1341994"/>
              <a:gd name="connsiteX45" fmla="*/ 6061825 w 7768797"/>
              <a:gd name="connsiteY45" fmla="*/ 1132180 h 1341994"/>
              <a:gd name="connsiteX46" fmla="*/ 5955966 w 7768797"/>
              <a:gd name="connsiteY46" fmla="*/ 1157278 h 1341994"/>
              <a:gd name="connsiteX47" fmla="*/ 5763842 w 7768797"/>
              <a:gd name="connsiteY47" fmla="*/ 1253624 h 1341994"/>
              <a:gd name="connsiteX48" fmla="*/ 5488731 w 7768797"/>
              <a:gd name="connsiteY48" fmla="*/ 1253624 h 1341994"/>
              <a:gd name="connsiteX49" fmla="*/ 5296607 w 7768797"/>
              <a:gd name="connsiteY49" fmla="*/ 1157278 h 1341994"/>
              <a:gd name="connsiteX50" fmla="*/ 5084607 w 7768797"/>
              <a:gd name="connsiteY50" fmla="*/ 1157278 h 1341994"/>
              <a:gd name="connsiteX51" fmla="*/ 4892483 w 7768797"/>
              <a:gd name="connsiteY51" fmla="*/ 1253624 h 1341994"/>
              <a:gd name="connsiteX52" fmla="*/ 4754928 w 7768797"/>
              <a:gd name="connsiteY52" fmla="*/ 1286009 h 1341994"/>
              <a:gd name="connsiteX53" fmla="*/ 4617372 w 7768797"/>
              <a:gd name="connsiteY53" fmla="*/ 1253624 h 1341994"/>
              <a:gd name="connsiteX54" fmla="*/ 4425249 w 7768797"/>
              <a:gd name="connsiteY54" fmla="*/ 1157278 h 1341994"/>
              <a:gd name="connsiteX55" fmla="*/ 4319228 w 7768797"/>
              <a:gd name="connsiteY55" fmla="*/ 1132180 h 1341994"/>
              <a:gd name="connsiteX56" fmla="*/ 4317406 w 7768797"/>
              <a:gd name="connsiteY56" fmla="*/ 1132099 h 1341994"/>
              <a:gd name="connsiteX57" fmla="*/ 3028807 w 7768797"/>
              <a:gd name="connsiteY57" fmla="*/ 1132099 h 1341994"/>
              <a:gd name="connsiteX58" fmla="*/ 2948250 w 7768797"/>
              <a:gd name="connsiteY58" fmla="*/ 1144405 h 1341994"/>
              <a:gd name="connsiteX59" fmla="*/ 2365805 w 7768797"/>
              <a:gd name="connsiteY59" fmla="*/ 1326409 h 1341994"/>
              <a:gd name="connsiteX60" fmla="*/ 2264278 w 7768797"/>
              <a:gd name="connsiteY60" fmla="*/ 1341994 h 1341994"/>
              <a:gd name="connsiteX61" fmla="*/ 2162711 w 7768797"/>
              <a:gd name="connsiteY61" fmla="*/ 1326409 h 1341994"/>
              <a:gd name="connsiteX62" fmla="*/ 1580267 w 7768797"/>
              <a:gd name="connsiteY62" fmla="*/ 1144405 h 1341994"/>
              <a:gd name="connsiteX63" fmla="*/ 1502786 w 7768797"/>
              <a:gd name="connsiteY63" fmla="*/ 1132180 h 1341994"/>
              <a:gd name="connsiteX64" fmla="*/ 1425304 w 7768797"/>
              <a:gd name="connsiteY64" fmla="*/ 1144405 h 1341994"/>
              <a:gd name="connsiteX65" fmla="*/ 842860 w 7768797"/>
              <a:gd name="connsiteY65" fmla="*/ 1326409 h 1341994"/>
              <a:gd name="connsiteX66" fmla="*/ 741293 w 7768797"/>
              <a:gd name="connsiteY66" fmla="*/ 1341994 h 1341994"/>
              <a:gd name="connsiteX67" fmla="*/ 639725 w 7768797"/>
              <a:gd name="connsiteY67" fmla="*/ 1326409 h 1341994"/>
              <a:gd name="connsiteX68" fmla="*/ 57281 w 7768797"/>
              <a:gd name="connsiteY68" fmla="*/ 1144405 h 1341994"/>
              <a:gd name="connsiteX69" fmla="*/ 81 w 7768797"/>
              <a:gd name="connsiteY69" fmla="*/ 1133152 h 1341994"/>
              <a:gd name="connsiteX70" fmla="*/ 81 w 7768797"/>
              <a:gd name="connsiteY70" fmla="*/ 1062552 h 1341994"/>
              <a:gd name="connsiteX71" fmla="*/ 78291 w 7768797"/>
              <a:gd name="connsiteY71" fmla="*/ 1077206 h 1341994"/>
              <a:gd name="connsiteX72" fmla="*/ 660735 w 7768797"/>
              <a:gd name="connsiteY72" fmla="*/ 1259210 h 1341994"/>
              <a:gd name="connsiteX73" fmla="*/ 821850 w 7768797"/>
              <a:gd name="connsiteY73" fmla="*/ 1259210 h 1341994"/>
              <a:gd name="connsiteX74" fmla="*/ 1404295 w 7768797"/>
              <a:gd name="connsiteY74" fmla="*/ 1077206 h 1341994"/>
              <a:gd name="connsiteX75" fmla="*/ 1496106 w 7768797"/>
              <a:gd name="connsiteY75" fmla="*/ 1061905 h 1341994"/>
              <a:gd name="connsiteX76" fmla="*/ 1499709 w 7768797"/>
              <a:gd name="connsiteY76" fmla="*/ 1061702 h 1341994"/>
              <a:gd name="connsiteX77" fmla="*/ 3028645 w 7768797"/>
              <a:gd name="connsiteY77" fmla="*/ 885851 h 1341994"/>
              <a:gd name="connsiteX78" fmla="*/ 4319066 w 7768797"/>
              <a:gd name="connsiteY78" fmla="*/ 885851 h 1341994"/>
              <a:gd name="connsiteX79" fmla="*/ 4319107 w 7768797"/>
              <a:gd name="connsiteY79" fmla="*/ 885851 h 1341994"/>
              <a:gd name="connsiteX80" fmla="*/ 4319147 w 7768797"/>
              <a:gd name="connsiteY80" fmla="*/ 885851 h 1341994"/>
              <a:gd name="connsiteX81" fmla="*/ 4453829 w 7768797"/>
              <a:gd name="connsiteY81" fmla="*/ 917710 h 1341994"/>
              <a:gd name="connsiteX82" fmla="*/ 4645952 w 7768797"/>
              <a:gd name="connsiteY82" fmla="*/ 1014015 h 1341994"/>
              <a:gd name="connsiteX83" fmla="*/ 4863701 w 7768797"/>
              <a:gd name="connsiteY83" fmla="*/ 1014015 h 1341994"/>
              <a:gd name="connsiteX84" fmla="*/ 5055825 w 7768797"/>
              <a:gd name="connsiteY84" fmla="*/ 917710 h 1341994"/>
              <a:gd name="connsiteX85" fmla="*/ 5325187 w 7768797"/>
              <a:gd name="connsiteY85" fmla="*/ 917710 h 1341994"/>
              <a:gd name="connsiteX86" fmla="*/ 5517311 w 7768797"/>
              <a:gd name="connsiteY86" fmla="*/ 1014015 h 1341994"/>
              <a:gd name="connsiteX87" fmla="*/ 5735060 w 7768797"/>
              <a:gd name="connsiteY87" fmla="*/ 1014015 h 1341994"/>
              <a:gd name="connsiteX88" fmla="*/ 5927184 w 7768797"/>
              <a:gd name="connsiteY88" fmla="*/ 917710 h 1341994"/>
              <a:gd name="connsiteX89" fmla="*/ 6061217 w 7768797"/>
              <a:gd name="connsiteY89" fmla="*/ 885851 h 1341994"/>
              <a:gd name="connsiteX90" fmla="*/ 6061703 w 7768797"/>
              <a:gd name="connsiteY90" fmla="*/ 885851 h 1341994"/>
              <a:gd name="connsiteX91" fmla="*/ 6196384 w 7768797"/>
              <a:gd name="connsiteY91" fmla="*/ 917710 h 1341994"/>
              <a:gd name="connsiteX92" fmla="*/ 6388508 w 7768797"/>
              <a:gd name="connsiteY92" fmla="*/ 1014015 h 1341994"/>
              <a:gd name="connsiteX93" fmla="*/ 6606257 w 7768797"/>
              <a:gd name="connsiteY93" fmla="*/ 1014015 h 1341994"/>
              <a:gd name="connsiteX94" fmla="*/ 6798381 w 7768797"/>
              <a:gd name="connsiteY94" fmla="*/ 917710 h 1341994"/>
              <a:gd name="connsiteX95" fmla="*/ 7067743 w 7768797"/>
              <a:gd name="connsiteY95" fmla="*/ 917710 h 1341994"/>
              <a:gd name="connsiteX96" fmla="*/ 7259867 w 7768797"/>
              <a:gd name="connsiteY96" fmla="*/ 1014015 h 1341994"/>
              <a:gd name="connsiteX97" fmla="*/ 7477575 w 7768797"/>
              <a:gd name="connsiteY97" fmla="*/ 1014015 h 1341994"/>
              <a:gd name="connsiteX98" fmla="*/ 7477494 w 7768797"/>
              <a:gd name="connsiteY98" fmla="*/ 1014015 h 1341994"/>
              <a:gd name="connsiteX99" fmla="*/ 7669618 w 7768797"/>
              <a:gd name="connsiteY99" fmla="*/ 917710 h 1341994"/>
              <a:gd name="connsiteX100" fmla="*/ 7768555 w 7768797"/>
              <a:gd name="connsiteY100" fmla="*/ 887996 h 1341994"/>
              <a:gd name="connsiteX101" fmla="*/ 7768555 w 7768797"/>
              <a:gd name="connsiteY101" fmla="*/ 946208 h 1341994"/>
              <a:gd name="connsiteX102" fmla="*/ 7695445 w 7768797"/>
              <a:gd name="connsiteY102" fmla="*/ 969202 h 1341994"/>
              <a:gd name="connsiteX103" fmla="*/ 7503321 w 7768797"/>
              <a:gd name="connsiteY103" fmla="*/ 1065507 h 1341994"/>
              <a:gd name="connsiteX104" fmla="*/ 7368640 w 7768797"/>
              <a:gd name="connsiteY104" fmla="*/ 1097203 h 1341994"/>
              <a:gd name="connsiteX105" fmla="*/ 7233959 w 7768797"/>
              <a:gd name="connsiteY105" fmla="*/ 1065507 h 1341994"/>
              <a:gd name="connsiteX106" fmla="*/ 7041835 w 7768797"/>
              <a:gd name="connsiteY106" fmla="*/ 969202 h 1341994"/>
              <a:gd name="connsiteX107" fmla="*/ 6824127 w 7768797"/>
              <a:gd name="connsiteY107" fmla="*/ 969202 h 1341994"/>
              <a:gd name="connsiteX108" fmla="*/ 6632003 w 7768797"/>
              <a:gd name="connsiteY108" fmla="*/ 1065507 h 1341994"/>
              <a:gd name="connsiteX109" fmla="*/ 6362641 w 7768797"/>
              <a:gd name="connsiteY109" fmla="*/ 1065507 h 1341994"/>
              <a:gd name="connsiteX110" fmla="*/ 6170517 w 7768797"/>
              <a:gd name="connsiteY110" fmla="*/ 969202 h 1341994"/>
              <a:gd name="connsiteX111" fmla="*/ 6061663 w 7768797"/>
              <a:gd name="connsiteY111" fmla="*/ 943456 h 1341994"/>
              <a:gd name="connsiteX112" fmla="*/ 6061500 w 7768797"/>
              <a:gd name="connsiteY112" fmla="*/ 943456 h 1341994"/>
              <a:gd name="connsiteX113" fmla="*/ 5952930 w 7768797"/>
              <a:gd name="connsiteY113" fmla="*/ 969202 h 1341994"/>
              <a:gd name="connsiteX114" fmla="*/ 5760806 w 7768797"/>
              <a:gd name="connsiteY114" fmla="*/ 1065507 h 1341994"/>
              <a:gd name="connsiteX115" fmla="*/ 5626125 w 7768797"/>
              <a:gd name="connsiteY115" fmla="*/ 1097203 h 1341994"/>
              <a:gd name="connsiteX116" fmla="*/ 5491444 w 7768797"/>
              <a:gd name="connsiteY116" fmla="*/ 1065507 h 1341994"/>
              <a:gd name="connsiteX117" fmla="*/ 5299320 w 7768797"/>
              <a:gd name="connsiteY117" fmla="*/ 969202 h 1341994"/>
              <a:gd name="connsiteX118" fmla="*/ 5081571 w 7768797"/>
              <a:gd name="connsiteY118" fmla="*/ 969202 h 1341994"/>
              <a:gd name="connsiteX119" fmla="*/ 4889447 w 7768797"/>
              <a:gd name="connsiteY119" fmla="*/ 1065507 h 1341994"/>
              <a:gd name="connsiteX120" fmla="*/ 4620085 w 7768797"/>
              <a:gd name="connsiteY120" fmla="*/ 1065507 h 1341994"/>
              <a:gd name="connsiteX121" fmla="*/ 4427961 w 7768797"/>
              <a:gd name="connsiteY121" fmla="*/ 969202 h 1341994"/>
              <a:gd name="connsiteX122" fmla="*/ 4319107 w 7768797"/>
              <a:gd name="connsiteY122" fmla="*/ 943456 h 1341994"/>
              <a:gd name="connsiteX123" fmla="*/ 4319066 w 7768797"/>
              <a:gd name="connsiteY123" fmla="*/ 943456 h 1341994"/>
              <a:gd name="connsiteX124" fmla="*/ 4319026 w 7768797"/>
              <a:gd name="connsiteY124" fmla="*/ 943456 h 1341994"/>
              <a:gd name="connsiteX125" fmla="*/ 3028645 w 7768797"/>
              <a:gd name="connsiteY125" fmla="*/ 943456 h 1341994"/>
              <a:gd name="connsiteX126" fmla="*/ 2946185 w 7768797"/>
              <a:gd name="connsiteY126" fmla="*/ 956045 h 1341994"/>
              <a:gd name="connsiteX127" fmla="*/ 2363741 w 7768797"/>
              <a:gd name="connsiteY127" fmla="*/ 1138049 h 1341994"/>
              <a:gd name="connsiteX128" fmla="*/ 2264116 w 7768797"/>
              <a:gd name="connsiteY128" fmla="*/ 1153310 h 1341994"/>
              <a:gd name="connsiteX129" fmla="*/ 2164492 w 7768797"/>
              <a:gd name="connsiteY129" fmla="*/ 1138049 h 1341994"/>
              <a:gd name="connsiteX130" fmla="*/ 1582048 w 7768797"/>
              <a:gd name="connsiteY130" fmla="*/ 956045 h 1341994"/>
              <a:gd name="connsiteX131" fmla="*/ 1502664 w 7768797"/>
              <a:gd name="connsiteY131" fmla="*/ 943537 h 1341994"/>
              <a:gd name="connsiteX132" fmla="*/ 1423280 w 7768797"/>
              <a:gd name="connsiteY132" fmla="*/ 956045 h 1341994"/>
              <a:gd name="connsiteX133" fmla="*/ 840836 w 7768797"/>
              <a:gd name="connsiteY133" fmla="*/ 1138049 h 1341994"/>
              <a:gd name="connsiteX134" fmla="*/ 741212 w 7768797"/>
              <a:gd name="connsiteY134" fmla="*/ 1153310 h 1341994"/>
              <a:gd name="connsiteX135" fmla="*/ 641587 w 7768797"/>
              <a:gd name="connsiteY135" fmla="*/ 1138049 h 1341994"/>
              <a:gd name="connsiteX136" fmla="*/ 59143 w 7768797"/>
              <a:gd name="connsiteY136" fmla="*/ 956045 h 1341994"/>
              <a:gd name="connsiteX137" fmla="*/ 0 w 7768797"/>
              <a:gd name="connsiteY137" fmla="*/ 944468 h 1341994"/>
              <a:gd name="connsiteX138" fmla="*/ 0 w 7768797"/>
              <a:gd name="connsiteY138" fmla="*/ 886701 h 1341994"/>
              <a:gd name="connsiteX139" fmla="*/ 76307 w 7768797"/>
              <a:gd name="connsiteY139" fmla="*/ 901072 h 1341994"/>
              <a:gd name="connsiteX140" fmla="*/ 658751 w 7768797"/>
              <a:gd name="connsiteY140" fmla="*/ 1083076 h 1341994"/>
              <a:gd name="connsiteX141" fmla="*/ 823672 w 7768797"/>
              <a:gd name="connsiteY141" fmla="*/ 1083076 h 1341994"/>
              <a:gd name="connsiteX142" fmla="*/ 1406116 w 7768797"/>
              <a:gd name="connsiteY142" fmla="*/ 901072 h 1341994"/>
              <a:gd name="connsiteX143" fmla="*/ 1496511 w 7768797"/>
              <a:gd name="connsiteY143" fmla="*/ 886053 h 1341994"/>
              <a:gd name="connsiteX144" fmla="*/ 1499628 w 7768797"/>
              <a:gd name="connsiteY144" fmla="*/ 885891 h 1341994"/>
              <a:gd name="connsiteX145" fmla="*/ 1502705 w 7768797"/>
              <a:gd name="connsiteY145" fmla="*/ 885932 h 1341994"/>
              <a:gd name="connsiteX146" fmla="*/ 1505781 w 7768797"/>
              <a:gd name="connsiteY146" fmla="*/ 885891 h 1341994"/>
              <a:gd name="connsiteX147" fmla="*/ 1508898 w 7768797"/>
              <a:gd name="connsiteY147" fmla="*/ 886053 h 1341994"/>
              <a:gd name="connsiteX148" fmla="*/ 1599293 w 7768797"/>
              <a:gd name="connsiteY148" fmla="*/ 901072 h 1341994"/>
              <a:gd name="connsiteX149" fmla="*/ 2181737 w 7768797"/>
              <a:gd name="connsiteY149" fmla="*/ 1083076 h 1341994"/>
              <a:gd name="connsiteX150" fmla="*/ 2346658 w 7768797"/>
              <a:gd name="connsiteY150" fmla="*/ 1083076 h 1341994"/>
              <a:gd name="connsiteX151" fmla="*/ 2929102 w 7768797"/>
              <a:gd name="connsiteY151" fmla="*/ 901072 h 1341994"/>
              <a:gd name="connsiteX152" fmla="*/ 3028645 w 7768797"/>
              <a:gd name="connsiteY152" fmla="*/ 885851 h 1341994"/>
              <a:gd name="connsiteX153" fmla="*/ 1499709 w 7768797"/>
              <a:gd name="connsiteY153" fmla="*/ 706884 h 1341994"/>
              <a:gd name="connsiteX154" fmla="*/ 1502786 w 7768797"/>
              <a:gd name="connsiteY154" fmla="*/ 706925 h 1341994"/>
              <a:gd name="connsiteX155" fmla="*/ 1505862 w 7768797"/>
              <a:gd name="connsiteY155" fmla="*/ 706884 h 1341994"/>
              <a:gd name="connsiteX156" fmla="*/ 1508696 w 7768797"/>
              <a:gd name="connsiteY156" fmla="*/ 707046 h 1341994"/>
              <a:gd name="connsiteX157" fmla="*/ 1598362 w 7768797"/>
              <a:gd name="connsiteY157" fmla="*/ 721943 h 1341994"/>
              <a:gd name="connsiteX158" fmla="*/ 2180806 w 7768797"/>
              <a:gd name="connsiteY158" fmla="*/ 903947 h 1341994"/>
              <a:gd name="connsiteX159" fmla="*/ 2347751 w 7768797"/>
              <a:gd name="connsiteY159" fmla="*/ 903947 h 1341994"/>
              <a:gd name="connsiteX160" fmla="*/ 2930195 w 7768797"/>
              <a:gd name="connsiteY160" fmla="*/ 721943 h 1341994"/>
              <a:gd name="connsiteX161" fmla="*/ 3028726 w 7768797"/>
              <a:gd name="connsiteY161" fmla="*/ 706884 h 1341994"/>
              <a:gd name="connsiteX162" fmla="*/ 4319147 w 7768797"/>
              <a:gd name="connsiteY162" fmla="*/ 706884 h 1341994"/>
              <a:gd name="connsiteX163" fmla="*/ 4319188 w 7768797"/>
              <a:gd name="connsiteY163" fmla="*/ 706884 h 1341994"/>
              <a:gd name="connsiteX164" fmla="*/ 4319228 w 7768797"/>
              <a:gd name="connsiteY164" fmla="*/ 706884 h 1341994"/>
              <a:gd name="connsiteX165" fmla="*/ 4452411 w 7768797"/>
              <a:gd name="connsiteY165" fmla="*/ 738378 h 1341994"/>
              <a:gd name="connsiteX166" fmla="*/ 4644536 w 7768797"/>
              <a:gd name="connsiteY166" fmla="*/ 834683 h 1341994"/>
              <a:gd name="connsiteX167" fmla="*/ 4865280 w 7768797"/>
              <a:gd name="connsiteY167" fmla="*/ 834683 h 1341994"/>
              <a:gd name="connsiteX168" fmla="*/ 5057404 w 7768797"/>
              <a:gd name="connsiteY168" fmla="*/ 738378 h 1341994"/>
              <a:gd name="connsiteX169" fmla="*/ 5323730 w 7768797"/>
              <a:gd name="connsiteY169" fmla="*/ 738378 h 1341994"/>
              <a:gd name="connsiteX170" fmla="*/ 5515854 w 7768797"/>
              <a:gd name="connsiteY170" fmla="*/ 834683 h 1341994"/>
              <a:gd name="connsiteX171" fmla="*/ 5736598 w 7768797"/>
              <a:gd name="connsiteY171" fmla="*/ 834683 h 1341994"/>
              <a:gd name="connsiteX172" fmla="*/ 5928722 w 7768797"/>
              <a:gd name="connsiteY172" fmla="*/ 738378 h 1341994"/>
              <a:gd name="connsiteX173" fmla="*/ 6061703 w 7768797"/>
              <a:gd name="connsiteY173" fmla="*/ 706884 h 1341994"/>
              <a:gd name="connsiteX174" fmla="*/ 6061744 w 7768797"/>
              <a:gd name="connsiteY174" fmla="*/ 706884 h 1341994"/>
              <a:gd name="connsiteX175" fmla="*/ 6061825 w 7768797"/>
              <a:gd name="connsiteY175" fmla="*/ 706884 h 1341994"/>
              <a:gd name="connsiteX176" fmla="*/ 6061906 w 7768797"/>
              <a:gd name="connsiteY176" fmla="*/ 706884 h 1341994"/>
              <a:gd name="connsiteX177" fmla="*/ 6061946 w 7768797"/>
              <a:gd name="connsiteY177" fmla="*/ 706884 h 1341994"/>
              <a:gd name="connsiteX178" fmla="*/ 6194927 w 7768797"/>
              <a:gd name="connsiteY178" fmla="*/ 738378 h 1341994"/>
              <a:gd name="connsiteX179" fmla="*/ 6387051 w 7768797"/>
              <a:gd name="connsiteY179" fmla="*/ 834683 h 1341994"/>
              <a:gd name="connsiteX180" fmla="*/ 6607795 w 7768797"/>
              <a:gd name="connsiteY180" fmla="*/ 834683 h 1341994"/>
              <a:gd name="connsiteX181" fmla="*/ 6799919 w 7768797"/>
              <a:gd name="connsiteY181" fmla="*/ 738378 h 1341994"/>
              <a:gd name="connsiteX182" fmla="*/ 7066245 w 7768797"/>
              <a:gd name="connsiteY182" fmla="*/ 738378 h 1341994"/>
              <a:gd name="connsiteX183" fmla="*/ 7258369 w 7768797"/>
              <a:gd name="connsiteY183" fmla="*/ 834683 h 1341994"/>
              <a:gd name="connsiteX184" fmla="*/ 7479114 w 7768797"/>
              <a:gd name="connsiteY184" fmla="*/ 834683 h 1341994"/>
              <a:gd name="connsiteX185" fmla="*/ 7479276 w 7768797"/>
              <a:gd name="connsiteY185" fmla="*/ 834683 h 1341994"/>
              <a:gd name="connsiteX186" fmla="*/ 7671400 w 7768797"/>
              <a:gd name="connsiteY186" fmla="*/ 738378 h 1341994"/>
              <a:gd name="connsiteX187" fmla="*/ 7768797 w 7768797"/>
              <a:gd name="connsiteY187" fmla="*/ 709070 h 1341994"/>
              <a:gd name="connsiteX188" fmla="*/ 7768797 w 7768797"/>
              <a:gd name="connsiteY188" fmla="*/ 760481 h 1341994"/>
              <a:gd name="connsiteX189" fmla="*/ 7694191 w 7768797"/>
              <a:gd name="connsiteY189" fmla="*/ 783839 h 1341994"/>
              <a:gd name="connsiteX190" fmla="*/ 7502067 w 7768797"/>
              <a:gd name="connsiteY190" fmla="*/ 880144 h 1341994"/>
              <a:gd name="connsiteX191" fmla="*/ 7368883 w 7768797"/>
              <a:gd name="connsiteY191" fmla="*/ 911476 h 1341994"/>
              <a:gd name="connsiteX192" fmla="*/ 7235700 w 7768797"/>
              <a:gd name="connsiteY192" fmla="*/ 880144 h 1341994"/>
              <a:gd name="connsiteX193" fmla="*/ 7043576 w 7768797"/>
              <a:gd name="connsiteY193" fmla="*/ 783839 h 1341994"/>
              <a:gd name="connsiteX194" fmla="*/ 6822832 w 7768797"/>
              <a:gd name="connsiteY194" fmla="*/ 783839 h 1341994"/>
              <a:gd name="connsiteX195" fmla="*/ 6630708 w 7768797"/>
              <a:gd name="connsiteY195" fmla="*/ 880144 h 1341994"/>
              <a:gd name="connsiteX196" fmla="*/ 6364382 w 7768797"/>
              <a:gd name="connsiteY196" fmla="*/ 880144 h 1341994"/>
              <a:gd name="connsiteX197" fmla="*/ 6172258 w 7768797"/>
              <a:gd name="connsiteY197" fmla="*/ 783839 h 1341994"/>
              <a:gd name="connsiteX198" fmla="*/ 6061946 w 7768797"/>
              <a:gd name="connsiteY198" fmla="*/ 757728 h 1341994"/>
              <a:gd name="connsiteX199" fmla="*/ 5951635 w 7768797"/>
              <a:gd name="connsiteY199" fmla="*/ 783839 h 1341994"/>
              <a:gd name="connsiteX200" fmla="*/ 5759510 w 7768797"/>
              <a:gd name="connsiteY200" fmla="*/ 880144 h 1341994"/>
              <a:gd name="connsiteX201" fmla="*/ 5626327 w 7768797"/>
              <a:gd name="connsiteY201" fmla="*/ 911476 h 1341994"/>
              <a:gd name="connsiteX202" fmla="*/ 5493144 w 7768797"/>
              <a:gd name="connsiteY202" fmla="*/ 880144 h 1341994"/>
              <a:gd name="connsiteX203" fmla="*/ 5301020 w 7768797"/>
              <a:gd name="connsiteY203" fmla="*/ 783839 h 1341994"/>
              <a:gd name="connsiteX204" fmla="*/ 5080276 w 7768797"/>
              <a:gd name="connsiteY204" fmla="*/ 783839 h 1341994"/>
              <a:gd name="connsiteX205" fmla="*/ 4888152 w 7768797"/>
              <a:gd name="connsiteY205" fmla="*/ 880144 h 1341994"/>
              <a:gd name="connsiteX206" fmla="*/ 4621826 w 7768797"/>
              <a:gd name="connsiteY206" fmla="*/ 880144 h 1341994"/>
              <a:gd name="connsiteX207" fmla="*/ 4429701 w 7768797"/>
              <a:gd name="connsiteY207" fmla="*/ 783839 h 1341994"/>
              <a:gd name="connsiteX208" fmla="*/ 4319309 w 7768797"/>
              <a:gd name="connsiteY208" fmla="*/ 757728 h 1341994"/>
              <a:gd name="connsiteX209" fmla="*/ 4319268 w 7768797"/>
              <a:gd name="connsiteY209" fmla="*/ 757728 h 1341994"/>
              <a:gd name="connsiteX210" fmla="*/ 4319228 w 7768797"/>
              <a:gd name="connsiteY210" fmla="*/ 757728 h 1341994"/>
              <a:gd name="connsiteX211" fmla="*/ 3028848 w 7768797"/>
              <a:gd name="connsiteY211" fmla="*/ 757728 h 1341994"/>
              <a:gd name="connsiteX212" fmla="*/ 2945375 w 7768797"/>
              <a:gd name="connsiteY212" fmla="*/ 770480 h 1341994"/>
              <a:gd name="connsiteX213" fmla="*/ 2362931 w 7768797"/>
              <a:gd name="connsiteY213" fmla="*/ 952484 h 1341994"/>
              <a:gd name="connsiteX214" fmla="*/ 2264278 w 7768797"/>
              <a:gd name="connsiteY214" fmla="*/ 967624 h 1341994"/>
              <a:gd name="connsiteX215" fmla="*/ 2165626 w 7768797"/>
              <a:gd name="connsiteY215" fmla="*/ 952484 h 1341994"/>
              <a:gd name="connsiteX216" fmla="*/ 1583181 w 7768797"/>
              <a:gd name="connsiteY216" fmla="*/ 770480 h 1341994"/>
              <a:gd name="connsiteX217" fmla="*/ 1502786 w 7768797"/>
              <a:gd name="connsiteY217" fmla="*/ 757809 h 1341994"/>
              <a:gd name="connsiteX218" fmla="*/ 1422390 w 7768797"/>
              <a:gd name="connsiteY218" fmla="*/ 770480 h 1341994"/>
              <a:gd name="connsiteX219" fmla="*/ 839946 w 7768797"/>
              <a:gd name="connsiteY219" fmla="*/ 952484 h 1341994"/>
              <a:gd name="connsiteX220" fmla="*/ 741293 w 7768797"/>
              <a:gd name="connsiteY220" fmla="*/ 967624 h 1341994"/>
              <a:gd name="connsiteX221" fmla="*/ 642640 w 7768797"/>
              <a:gd name="connsiteY221" fmla="*/ 952484 h 1341994"/>
              <a:gd name="connsiteX222" fmla="*/ 60196 w 7768797"/>
              <a:gd name="connsiteY222" fmla="*/ 770480 h 1341994"/>
              <a:gd name="connsiteX223" fmla="*/ 81 w 7768797"/>
              <a:gd name="connsiteY223" fmla="*/ 758740 h 1341994"/>
              <a:gd name="connsiteX224" fmla="*/ 81 w 7768797"/>
              <a:gd name="connsiteY224" fmla="*/ 707734 h 1341994"/>
              <a:gd name="connsiteX225" fmla="*/ 75376 w 7768797"/>
              <a:gd name="connsiteY225" fmla="*/ 721943 h 1341994"/>
              <a:gd name="connsiteX226" fmla="*/ 657820 w 7768797"/>
              <a:gd name="connsiteY226" fmla="*/ 903947 h 1341994"/>
              <a:gd name="connsiteX227" fmla="*/ 824765 w 7768797"/>
              <a:gd name="connsiteY227" fmla="*/ 903947 h 1341994"/>
              <a:gd name="connsiteX228" fmla="*/ 1407209 w 7768797"/>
              <a:gd name="connsiteY228" fmla="*/ 721943 h 1341994"/>
              <a:gd name="connsiteX229" fmla="*/ 1496875 w 7768797"/>
              <a:gd name="connsiteY229" fmla="*/ 707046 h 1341994"/>
              <a:gd name="connsiteX230" fmla="*/ 1499709 w 7768797"/>
              <a:gd name="connsiteY230" fmla="*/ 706884 h 1341994"/>
              <a:gd name="connsiteX231" fmla="*/ 40 w 7768797"/>
              <a:gd name="connsiteY231" fmla="*/ 540020 h 1341994"/>
              <a:gd name="connsiteX232" fmla="*/ 43760 w 7768797"/>
              <a:gd name="connsiteY232" fmla="*/ 550343 h 1341994"/>
              <a:gd name="connsiteX233" fmla="*/ 53192 w 7768797"/>
              <a:gd name="connsiteY233" fmla="*/ 568397 h 1341994"/>
              <a:gd name="connsiteX234" fmla="*/ 39469 w 7768797"/>
              <a:gd name="connsiteY234" fmla="*/ 578518 h 1341994"/>
              <a:gd name="connsiteX235" fmla="*/ 39469 w 7768797"/>
              <a:gd name="connsiteY235" fmla="*/ 578477 h 1341994"/>
              <a:gd name="connsiteX236" fmla="*/ 35178 w 7768797"/>
              <a:gd name="connsiteY236" fmla="*/ 577830 h 1341994"/>
              <a:gd name="connsiteX237" fmla="*/ 40 w 7768797"/>
              <a:gd name="connsiteY237" fmla="*/ 569248 h 1341994"/>
              <a:gd name="connsiteX238" fmla="*/ 6933061 w 7768797"/>
              <a:gd name="connsiteY238" fmla="*/ 535982 h 1341994"/>
              <a:gd name="connsiteX239" fmla="*/ 7061265 w 7768797"/>
              <a:gd name="connsiteY239" fmla="*/ 566130 h 1341994"/>
              <a:gd name="connsiteX240" fmla="*/ 7253349 w 7768797"/>
              <a:gd name="connsiteY240" fmla="*/ 662273 h 1341994"/>
              <a:gd name="connsiteX241" fmla="*/ 7483970 w 7768797"/>
              <a:gd name="connsiteY241" fmla="*/ 662273 h 1341994"/>
              <a:gd name="connsiteX242" fmla="*/ 7483970 w 7768797"/>
              <a:gd name="connsiteY242" fmla="*/ 662233 h 1341994"/>
              <a:gd name="connsiteX243" fmla="*/ 7676054 w 7768797"/>
              <a:gd name="connsiteY243" fmla="*/ 566090 h 1341994"/>
              <a:gd name="connsiteX244" fmla="*/ 7768594 w 7768797"/>
              <a:gd name="connsiteY244" fmla="*/ 538077 h 1341994"/>
              <a:gd name="connsiteX245" fmla="*/ 7768594 w 7768797"/>
              <a:gd name="connsiteY245" fmla="*/ 567223 h 1341994"/>
              <a:gd name="connsiteX246" fmla="*/ 7688927 w 7768797"/>
              <a:gd name="connsiteY246" fmla="*/ 591876 h 1341994"/>
              <a:gd name="connsiteX247" fmla="*/ 7496844 w 7768797"/>
              <a:gd name="connsiteY247" fmla="*/ 688019 h 1341994"/>
              <a:gd name="connsiteX248" fmla="*/ 7368639 w 7768797"/>
              <a:gd name="connsiteY248" fmla="*/ 718178 h 1341994"/>
              <a:gd name="connsiteX249" fmla="*/ 7240435 w 7768797"/>
              <a:gd name="connsiteY249" fmla="*/ 688019 h 1341994"/>
              <a:gd name="connsiteX250" fmla="*/ 7048352 w 7768797"/>
              <a:gd name="connsiteY250" fmla="*/ 591876 h 1341994"/>
              <a:gd name="connsiteX251" fmla="*/ 6817730 w 7768797"/>
              <a:gd name="connsiteY251" fmla="*/ 591876 h 1341994"/>
              <a:gd name="connsiteX252" fmla="*/ 6776115 w 7768797"/>
              <a:gd name="connsiteY252" fmla="*/ 612684 h 1341994"/>
              <a:gd name="connsiteX253" fmla="*/ 6756806 w 7768797"/>
              <a:gd name="connsiteY253" fmla="*/ 606247 h 1341994"/>
              <a:gd name="connsiteX254" fmla="*/ 6763242 w 7768797"/>
              <a:gd name="connsiteY254" fmla="*/ 586938 h 1341994"/>
              <a:gd name="connsiteX255" fmla="*/ 6804857 w 7768797"/>
              <a:gd name="connsiteY255" fmla="*/ 566130 h 1341994"/>
              <a:gd name="connsiteX256" fmla="*/ 6933061 w 7768797"/>
              <a:gd name="connsiteY256" fmla="*/ 535982 h 1341994"/>
              <a:gd name="connsiteX257" fmla="*/ 6061743 w 7768797"/>
              <a:gd name="connsiteY257" fmla="*/ 535850 h 1341994"/>
              <a:gd name="connsiteX258" fmla="*/ 6061784 w 7768797"/>
              <a:gd name="connsiteY258" fmla="*/ 535850 h 1341994"/>
              <a:gd name="connsiteX259" fmla="*/ 6061824 w 7768797"/>
              <a:gd name="connsiteY259" fmla="*/ 535850 h 1341994"/>
              <a:gd name="connsiteX260" fmla="*/ 6190028 w 7768797"/>
              <a:gd name="connsiteY260" fmla="*/ 566130 h 1341994"/>
              <a:gd name="connsiteX261" fmla="*/ 6382112 w 7768797"/>
              <a:gd name="connsiteY261" fmla="*/ 662273 h 1341994"/>
              <a:gd name="connsiteX262" fmla="*/ 6612733 w 7768797"/>
              <a:gd name="connsiteY262" fmla="*/ 662273 h 1341994"/>
              <a:gd name="connsiteX263" fmla="*/ 6632043 w 7768797"/>
              <a:gd name="connsiteY263" fmla="*/ 668709 h 1341994"/>
              <a:gd name="connsiteX264" fmla="*/ 6625607 w 7768797"/>
              <a:gd name="connsiteY264" fmla="*/ 688019 h 1341994"/>
              <a:gd name="connsiteX265" fmla="*/ 6497402 w 7768797"/>
              <a:gd name="connsiteY265" fmla="*/ 718177 h 1341994"/>
              <a:gd name="connsiteX266" fmla="*/ 6369198 w 7768797"/>
              <a:gd name="connsiteY266" fmla="*/ 688019 h 1341994"/>
              <a:gd name="connsiteX267" fmla="*/ 6177115 w 7768797"/>
              <a:gd name="connsiteY267" fmla="*/ 591876 h 1341994"/>
              <a:gd name="connsiteX268" fmla="*/ 6061784 w 7768797"/>
              <a:gd name="connsiteY268" fmla="*/ 564632 h 1341994"/>
              <a:gd name="connsiteX269" fmla="*/ 6061743 w 7768797"/>
              <a:gd name="connsiteY269" fmla="*/ 564632 h 1341994"/>
              <a:gd name="connsiteX270" fmla="*/ 6061703 w 7768797"/>
              <a:gd name="connsiteY270" fmla="*/ 564632 h 1341994"/>
              <a:gd name="connsiteX271" fmla="*/ 5946412 w 7768797"/>
              <a:gd name="connsiteY271" fmla="*/ 591876 h 1341994"/>
              <a:gd name="connsiteX272" fmla="*/ 5754328 w 7768797"/>
              <a:gd name="connsiteY272" fmla="*/ 688019 h 1341994"/>
              <a:gd name="connsiteX273" fmla="*/ 5626124 w 7768797"/>
              <a:gd name="connsiteY273" fmla="*/ 718177 h 1341994"/>
              <a:gd name="connsiteX274" fmla="*/ 5497920 w 7768797"/>
              <a:gd name="connsiteY274" fmla="*/ 688019 h 1341994"/>
              <a:gd name="connsiteX275" fmla="*/ 5305837 w 7768797"/>
              <a:gd name="connsiteY275" fmla="*/ 591876 h 1341994"/>
              <a:gd name="connsiteX276" fmla="*/ 5075215 w 7768797"/>
              <a:gd name="connsiteY276" fmla="*/ 591876 h 1341994"/>
              <a:gd name="connsiteX277" fmla="*/ 5033600 w 7768797"/>
              <a:gd name="connsiteY277" fmla="*/ 612683 h 1341994"/>
              <a:gd name="connsiteX278" fmla="*/ 5014291 w 7768797"/>
              <a:gd name="connsiteY278" fmla="*/ 606247 h 1341994"/>
              <a:gd name="connsiteX279" fmla="*/ 5020727 w 7768797"/>
              <a:gd name="connsiteY279" fmla="*/ 586937 h 1341994"/>
              <a:gd name="connsiteX280" fmla="*/ 5062342 w 7768797"/>
              <a:gd name="connsiteY280" fmla="*/ 566130 h 1341994"/>
              <a:gd name="connsiteX281" fmla="*/ 5318750 w 7768797"/>
              <a:gd name="connsiteY281" fmla="*/ 566130 h 1341994"/>
              <a:gd name="connsiteX282" fmla="*/ 5510834 w 7768797"/>
              <a:gd name="connsiteY282" fmla="*/ 662273 h 1341994"/>
              <a:gd name="connsiteX283" fmla="*/ 5741455 w 7768797"/>
              <a:gd name="connsiteY283" fmla="*/ 662273 h 1341994"/>
              <a:gd name="connsiteX284" fmla="*/ 5933539 w 7768797"/>
              <a:gd name="connsiteY284" fmla="*/ 566130 h 1341994"/>
              <a:gd name="connsiteX285" fmla="*/ 6061743 w 7768797"/>
              <a:gd name="connsiteY285" fmla="*/ 535850 h 1341994"/>
              <a:gd name="connsiteX286" fmla="*/ 3351321 w 7768797"/>
              <a:gd name="connsiteY286" fmla="*/ 535810 h 1341994"/>
              <a:gd name="connsiteX287" fmla="*/ 4319107 w 7768797"/>
              <a:gd name="connsiteY287" fmla="*/ 535810 h 1341994"/>
              <a:gd name="connsiteX288" fmla="*/ 4319228 w 7768797"/>
              <a:gd name="connsiteY288" fmla="*/ 535810 h 1341994"/>
              <a:gd name="connsiteX289" fmla="*/ 4319349 w 7768797"/>
              <a:gd name="connsiteY289" fmla="*/ 535810 h 1341994"/>
              <a:gd name="connsiteX290" fmla="*/ 4447554 w 7768797"/>
              <a:gd name="connsiteY290" fmla="*/ 566090 h 1341994"/>
              <a:gd name="connsiteX291" fmla="*/ 4639637 w 7768797"/>
              <a:gd name="connsiteY291" fmla="*/ 662233 h 1341994"/>
              <a:gd name="connsiteX292" fmla="*/ 4870259 w 7768797"/>
              <a:gd name="connsiteY292" fmla="*/ 662233 h 1341994"/>
              <a:gd name="connsiteX293" fmla="*/ 4889568 w 7768797"/>
              <a:gd name="connsiteY293" fmla="*/ 668669 h 1341994"/>
              <a:gd name="connsiteX294" fmla="*/ 4883132 w 7768797"/>
              <a:gd name="connsiteY294" fmla="*/ 687979 h 1341994"/>
              <a:gd name="connsiteX295" fmla="*/ 4754928 w 7768797"/>
              <a:gd name="connsiteY295" fmla="*/ 718137 h 1341994"/>
              <a:gd name="connsiteX296" fmla="*/ 4626724 w 7768797"/>
              <a:gd name="connsiteY296" fmla="*/ 687979 h 1341994"/>
              <a:gd name="connsiteX297" fmla="*/ 4434640 w 7768797"/>
              <a:gd name="connsiteY297" fmla="*/ 591836 h 1341994"/>
              <a:gd name="connsiteX298" fmla="*/ 4319309 w 7768797"/>
              <a:gd name="connsiteY298" fmla="*/ 564592 h 1341994"/>
              <a:gd name="connsiteX299" fmla="*/ 4319188 w 7768797"/>
              <a:gd name="connsiteY299" fmla="*/ 564592 h 1341994"/>
              <a:gd name="connsiteX300" fmla="*/ 4319066 w 7768797"/>
              <a:gd name="connsiteY300" fmla="*/ 564592 h 1341994"/>
              <a:gd name="connsiteX301" fmla="*/ 3351281 w 7768797"/>
              <a:gd name="connsiteY301" fmla="*/ 564592 h 1341994"/>
              <a:gd name="connsiteX302" fmla="*/ 3351321 w 7768797"/>
              <a:gd name="connsiteY302" fmla="*/ 564633 h 1341994"/>
              <a:gd name="connsiteX303" fmla="*/ 3336910 w 7768797"/>
              <a:gd name="connsiteY303" fmla="*/ 550221 h 1341994"/>
              <a:gd name="connsiteX304" fmla="*/ 3351321 w 7768797"/>
              <a:gd name="connsiteY304" fmla="*/ 535810 h 1341994"/>
              <a:gd name="connsiteX305" fmla="*/ 3028686 w 7768797"/>
              <a:gd name="connsiteY305" fmla="*/ 535810 h 1341994"/>
              <a:gd name="connsiteX306" fmla="*/ 3190003 w 7768797"/>
              <a:gd name="connsiteY306" fmla="*/ 535810 h 1341994"/>
              <a:gd name="connsiteX307" fmla="*/ 3204415 w 7768797"/>
              <a:gd name="connsiteY307" fmla="*/ 550221 h 1341994"/>
              <a:gd name="connsiteX308" fmla="*/ 3190003 w 7768797"/>
              <a:gd name="connsiteY308" fmla="*/ 564633 h 1341994"/>
              <a:gd name="connsiteX309" fmla="*/ 3028726 w 7768797"/>
              <a:gd name="connsiteY309" fmla="*/ 564633 h 1341994"/>
              <a:gd name="connsiteX310" fmla="*/ 2941975 w 7768797"/>
              <a:gd name="connsiteY310" fmla="*/ 577870 h 1341994"/>
              <a:gd name="connsiteX311" fmla="*/ 2359531 w 7768797"/>
              <a:gd name="connsiteY311" fmla="*/ 759874 h 1341994"/>
              <a:gd name="connsiteX312" fmla="*/ 2264197 w 7768797"/>
              <a:gd name="connsiteY312" fmla="*/ 774488 h 1341994"/>
              <a:gd name="connsiteX313" fmla="*/ 2168864 w 7768797"/>
              <a:gd name="connsiteY313" fmla="*/ 759874 h 1341994"/>
              <a:gd name="connsiteX314" fmla="*/ 1717822 w 7768797"/>
              <a:gd name="connsiteY314" fmla="*/ 618918 h 1341994"/>
              <a:gd name="connsiteX315" fmla="*/ 1717781 w 7768797"/>
              <a:gd name="connsiteY315" fmla="*/ 618878 h 1341994"/>
              <a:gd name="connsiteX316" fmla="*/ 1708349 w 7768797"/>
              <a:gd name="connsiteY316" fmla="*/ 600823 h 1341994"/>
              <a:gd name="connsiteX317" fmla="*/ 1726404 w 7768797"/>
              <a:gd name="connsiteY317" fmla="*/ 591391 h 1341994"/>
              <a:gd name="connsiteX318" fmla="*/ 2177446 w 7768797"/>
              <a:gd name="connsiteY318" fmla="*/ 732346 h 1341994"/>
              <a:gd name="connsiteX319" fmla="*/ 2350949 w 7768797"/>
              <a:gd name="connsiteY319" fmla="*/ 732346 h 1341994"/>
              <a:gd name="connsiteX320" fmla="*/ 2933393 w 7768797"/>
              <a:gd name="connsiteY320" fmla="*/ 550343 h 1341994"/>
              <a:gd name="connsiteX321" fmla="*/ 3028686 w 7768797"/>
              <a:gd name="connsiteY321" fmla="*/ 535810 h 1341994"/>
              <a:gd name="connsiteX322" fmla="*/ 1471372 w 7768797"/>
              <a:gd name="connsiteY322" fmla="*/ 535810 h 1341994"/>
              <a:gd name="connsiteX323" fmla="*/ 1488577 w 7768797"/>
              <a:gd name="connsiteY323" fmla="*/ 536336 h 1341994"/>
              <a:gd name="connsiteX324" fmla="*/ 1505781 w 7768797"/>
              <a:gd name="connsiteY324" fmla="*/ 535810 h 1341994"/>
              <a:gd name="connsiteX325" fmla="*/ 1514444 w 7768797"/>
              <a:gd name="connsiteY325" fmla="*/ 538765 h 1341994"/>
              <a:gd name="connsiteX326" fmla="*/ 1514404 w 7768797"/>
              <a:gd name="connsiteY326" fmla="*/ 538725 h 1341994"/>
              <a:gd name="connsiteX327" fmla="*/ 1566665 w 7768797"/>
              <a:gd name="connsiteY327" fmla="*/ 550302 h 1341994"/>
              <a:gd name="connsiteX328" fmla="*/ 1576097 w 7768797"/>
              <a:gd name="connsiteY328" fmla="*/ 568357 h 1341994"/>
              <a:gd name="connsiteX329" fmla="*/ 1562374 w 7768797"/>
              <a:gd name="connsiteY329" fmla="*/ 578477 h 1341994"/>
              <a:gd name="connsiteX330" fmla="*/ 1558083 w 7768797"/>
              <a:gd name="connsiteY330" fmla="*/ 577830 h 1341994"/>
              <a:gd name="connsiteX331" fmla="*/ 1488536 w 7768797"/>
              <a:gd name="connsiteY331" fmla="*/ 565159 h 1341994"/>
              <a:gd name="connsiteX332" fmla="*/ 1418989 w 7768797"/>
              <a:gd name="connsiteY332" fmla="*/ 577830 h 1341994"/>
              <a:gd name="connsiteX333" fmla="*/ 836545 w 7768797"/>
              <a:gd name="connsiteY333" fmla="*/ 759833 h 1341994"/>
              <a:gd name="connsiteX334" fmla="*/ 741212 w 7768797"/>
              <a:gd name="connsiteY334" fmla="*/ 774447 h 1341994"/>
              <a:gd name="connsiteX335" fmla="*/ 645878 w 7768797"/>
              <a:gd name="connsiteY335" fmla="*/ 759833 h 1341994"/>
              <a:gd name="connsiteX336" fmla="*/ 194836 w 7768797"/>
              <a:gd name="connsiteY336" fmla="*/ 618878 h 1341994"/>
              <a:gd name="connsiteX337" fmla="*/ 185404 w 7768797"/>
              <a:gd name="connsiteY337" fmla="*/ 600823 h 1341994"/>
              <a:gd name="connsiteX338" fmla="*/ 203459 w 7768797"/>
              <a:gd name="connsiteY338" fmla="*/ 591391 h 1341994"/>
              <a:gd name="connsiteX339" fmla="*/ 654501 w 7768797"/>
              <a:gd name="connsiteY339" fmla="*/ 732346 h 1341994"/>
              <a:gd name="connsiteX340" fmla="*/ 828004 w 7768797"/>
              <a:gd name="connsiteY340" fmla="*/ 732346 h 1341994"/>
              <a:gd name="connsiteX341" fmla="*/ 1410448 w 7768797"/>
              <a:gd name="connsiteY341" fmla="*/ 550343 h 1341994"/>
              <a:gd name="connsiteX342" fmla="*/ 1462709 w 7768797"/>
              <a:gd name="connsiteY342" fmla="*/ 538765 h 1341994"/>
              <a:gd name="connsiteX343" fmla="*/ 1471372 w 7768797"/>
              <a:gd name="connsiteY343" fmla="*/ 535810 h 1341994"/>
              <a:gd name="connsiteX344" fmla="*/ 7768635 w 7768797"/>
              <a:gd name="connsiteY344" fmla="*/ 360769 h 1341994"/>
              <a:gd name="connsiteX345" fmla="*/ 7768635 w 7768797"/>
              <a:gd name="connsiteY345" fmla="*/ 380200 h 1341994"/>
              <a:gd name="connsiteX346" fmla="*/ 7686782 w 7768797"/>
              <a:gd name="connsiteY346" fmla="*/ 405379 h 1341994"/>
              <a:gd name="connsiteX347" fmla="*/ 7494699 w 7768797"/>
              <a:gd name="connsiteY347" fmla="*/ 501522 h 1341994"/>
              <a:gd name="connsiteX348" fmla="*/ 7490408 w 7768797"/>
              <a:gd name="connsiteY348" fmla="*/ 502534 h 1341994"/>
              <a:gd name="connsiteX349" fmla="*/ 7481826 w 7768797"/>
              <a:gd name="connsiteY349" fmla="*/ 497231 h 1341994"/>
              <a:gd name="connsiteX350" fmla="*/ 7486117 w 7768797"/>
              <a:gd name="connsiteY350" fmla="*/ 484358 h 1341994"/>
              <a:gd name="connsiteX351" fmla="*/ 7678200 w 7768797"/>
              <a:gd name="connsiteY351" fmla="*/ 388215 h 1341994"/>
              <a:gd name="connsiteX352" fmla="*/ 7768635 w 7768797"/>
              <a:gd name="connsiteY352" fmla="*/ 360769 h 1341994"/>
              <a:gd name="connsiteX353" fmla="*/ 40 w 7768797"/>
              <a:gd name="connsiteY353" fmla="*/ 359028 h 1341994"/>
              <a:gd name="connsiteX354" fmla="*/ 70639 w 7768797"/>
              <a:gd name="connsiteY354" fmla="*/ 372508 h 1341994"/>
              <a:gd name="connsiteX355" fmla="*/ 653084 w 7768797"/>
              <a:gd name="connsiteY355" fmla="*/ 554512 h 1341994"/>
              <a:gd name="connsiteX356" fmla="*/ 829460 w 7768797"/>
              <a:gd name="connsiteY356" fmla="*/ 554512 h 1341994"/>
              <a:gd name="connsiteX357" fmla="*/ 1094896 w 7768797"/>
              <a:gd name="connsiteY357" fmla="*/ 471566 h 1341994"/>
              <a:gd name="connsiteX358" fmla="*/ 1106919 w 7768797"/>
              <a:gd name="connsiteY358" fmla="*/ 477881 h 1341994"/>
              <a:gd name="connsiteX359" fmla="*/ 1100604 w 7768797"/>
              <a:gd name="connsiteY359" fmla="*/ 489904 h 1341994"/>
              <a:gd name="connsiteX360" fmla="*/ 835168 w 7768797"/>
              <a:gd name="connsiteY360" fmla="*/ 572850 h 1341994"/>
              <a:gd name="connsiteX361" fmla="*/ 741252 w 7768797"/>
              <a:gd name="connsiteY361" fmla="*/ 587261 h 1341994"/>
              <a:gd name="connsiteX362" fmla="*/ 647335 w 7768797"/>
              <a:gd name="connsiteY362" fmla="*/ 572850 h 1341994"/>
              <a:gd name="connsiteX363" fmla="*/ 647335 w 7768797"/>
              <a:gd name="connsiteY363" fmla="*/ 572809 h 1341994"/>
              <a:gd name="connsiteX364" fmla="*/ 64891 w 7768797"/>
              <a:gd name="connsiteY364" fmla="*/ 390806 h 1341994"/>
              <a:gd name="connsiteX365" fmla="*/ 40 w 7768797"/>
              <a:gd name="connsiteY365" fmla="*/ 378297 h 1341994"/>
              <a:gd name="connsiteX366" fmla="*/ 6061662 w 7768797"/>
              <a:gd name="connsiteY366" fmla="*/ 358421 h 1341994"/>
              <a:gd name="connsiteX367" fmla="*/ 6061743 w 7768797"/>
              <a:gd name="connsiteY367" fmla="*/ 358421 h 1341994"/>
              <a:gd name="connsiteX368" fmla="*/ 6061824 w 7768797"/>
              <a:gd name="connsiteY368" fmla="*/ 358421 h 1341994"/>
              <a:gd name="connsiteX369" fmla="*/ 6187883 w 7768797"/>
              <a:gd name="connsiteY369" fmla="*/ 388215 h 1341994"/>
              <a:gd name="connsiteX370" fmla="*/ 6379966 w 7768797"/>
              <a:gd name="connsiteY370" fmla="*/ 484358 h 1341994"/>
              <a:gd name="connsiteX371" fmla="*/ 6614879 w 7768797"/>
              <a:gd name="connsiteY371" fmla="*/ 484358 h 1341994"/>
              <a:gd name="connsiteX372" fmla="*/ 6806962 w 7768797"/>
              <a:gd name="connsiteY372" fmla="*/ 388215 h 1341994"/>
              <a:gd name="connsiteX373" fmla="*/ 7059079 w 7768797"/>
              <a:gd name="connsiteY373" fmla="*/ 388215 h 1341994"/>
              <a:gd name="connsiteX374" fmla="*/ 7251163 w 7768797"/>
              <a:gd name="connsiteY374" fmla="*/ 484358 h 1341994"/>
              <a:gd name="connsiteX375" fmla="*/ 7255454 w 7768797"/>
              <a:gd name="connsiteY375" fmla="*/ 497231 h 1341994"/>
              <a:gd name="connsiteX376" fmla="*/ 7242581 w 7768797"/>
              <a:gd name="connsiteY376" fmla="*/ 501522 h 1341994"/>
              <a:gd name="connsiteX377" fmla="*/ 7050497 w 7768797"/>
              <a:gd name="connsiteY377" fmla="*/ 405379 h 1341994"/>
              <a:gd name="connsiteX378" fmla="*/ 7050457 w 7768797"/>
              <a:gd name="connsiteY378" fmla="*/ 405379 h 1341994"/>
              <a:gd name="connsiteX379" fmla="*/ 6815544 w 7768797"/>
              <a:gd name="connsiteY379" fmla="*/ 405379 h 1341994"/>
              <a:gd name="connsiteX380" fmla="*/ 6623461 w 7768797"/>
              <a:gd name="connsiteY380" fmla="*/ 501522 h 1341994"/>
              <a:gd name="connsiteX381" fmla="*/ 6497402 w 7768797"/>
              <a:gd name="connsiteY381" fmla="*/ 531154 h 1341994"/>
              <a:gd name="connsiteX382" fmla="*/ 6371343 w 7768797"/>
              <a:gd name="connsiteY382" fmla="*/ 501522 h 1341994"/>
              <a:gd name="connsiteX383" fmla="*/ 6179260 w 7768797"/>
              <a:gd name="connsiteY383" fmla="*/ 405379 h 1341994"/>
              <a:gd name="connsiteX384" fmla="*/ 6061783 w 7768797"/>
              <a:gd name="connsiteY384" fmla="*/ 377650 h 1341994"/>
              <a:gd name="connsiteX385" fmla="*/ 6061702 w 7768797"/>
              <a:gd name="connsiteY385" fmla="*/ 377650 h 1341994"/>
              <a:gd name="connsiteX386" fmla="*/ 6061621 w 7768797"/>
              <a:gd name="connsiteY386" fmla="*/ 377650 h 1341994"/>
              <a:gd name="connsiteX387" fmla="*/ 5944185 w 7768797"/>
              <a:gd name="connsiteY387" fmla="*/ 405379 h 1341994"/>
              <a:gd name="connsiteX388" fmla="*/ 5752102 w 7768797"/>
              <a:gd name="connsiteY388" fmla="*/ 501522 h 1341994"/>
              <a:gd name="connsiteX389" fmla="*/ 5747811 w 7768797"/>
              <a:gd name="connsiteY389" fmla="*/ 502534 h 1341994"/>
              <a:gd name="connsiteX390" fmla="*/ 5739229 w 7768797"/>
              <a:gd name="connsiteY390" fmla="*/ 497231 h 1341994"/>
              <a:gd name="connsiteX391" fmla="*/ 5743520 w 7768797"/>
              <a:gd name="connsiteY391" fmla="*/ 484358 h 1341994"/>
              <a:gd name="connsiteX392" fmla="*/ 5935603 w 7768797"/>
              <a:gd name="connsiteY392" fmla="*/ 388215 h 1341994"/>
              <a:gd name="connsiteX393" fmla="*/ 6061662 w 7768797"/>
              <a:gd name="connsiteY393" fmla="*/ 358421 h 1341994"/>
              <a:gd name="connsiteX394" fmla="*/ 3834586 w 7768797"/>
              <a:gd name="connsiteY394" fmla="*/ 358421 h 1341994"/>
              <a:gd name="connsiteX395" fmla="*/ 4319066 w 7768797"/>
              <a:gd name="connsiteY395" fmla="*/ 358421 h 1341994"/>
              <a:gd name="connsiteX396" fmla="*/ 4319187 w 7768797"/>
              <a:gd name="connsiteY396" fmla="*/ 358421 h 1341994"/>
              <a:gd name="connsiteX397" fmla="*/ 4319308 w 7768797"/>
              <a:gd name="connsiteY397" fmla="*/ 358421 h 1341994"/>
              <a:gd name="connsiteX398" fmla="*/ 4445367 w 7768797"/>
              <a:gd name="connsiteY398" fmla="*/ 388215 h 1341994"/>
              <a:gd name="connsiteX399" fmla="*/ 4637451 w 7768797"/>
              <a:gd name="connsiteY399" fmla="*/ 484358 h 1341994"/>
              <a:gd name="connsiteX400" fmla="*/ 4872363 w 7768797"/>
              <a:gd name="connsiteY400" fmla="*/ 484358 h 1341994"/>
              <a:gd name="connsiteX401" fmla="*/ 5064447 w 7768797"/>
              <a:gd name="connsiteY401" fmla="*/ 388215 h 1341994"/>
              <a:gd name="connsiteX402" fmla="*/ 5316564 w 7768797"/>
              <a:gd name="connsiteY402" fmla="*/ 388215 h 1341994"/>
              <a:gd name="connsiteX403" fmla="*/ 5508648 w 7768797"/>
              <a:gd name="connsiteY403" fmla="*/ 484358 h 1341994"/>
              <a:gd name="connsiteX404" fmla="*/ 5512939 w 7768797"/>
              <a:gd name="connsiteY404" fmla="*/ 497231 h 1341994"/>
              <a:gd name="connsiteX405" fmla="*/ 5500066 w 7768797"/>
              <a:gd name="connsiteY405" fmla="*/ 501522 h 1341994"/>
              <a:gd name="connsiteX406" fmla="*/ 5307982 w 7768797"/>
              <a:gd name="connsiteY406" fmla="*/ 405379 h 1341994"/>
              <a:gd name="connsiteX407" fmla="*/ 5307982 w 7768797"/>
              <a:gd name="connsiteY407" fmla="*/ 405339 h 1341994"/>
              <a:gd name="connsiteX408" fmla="*/ 5073069 w 7768797"/>
              <a:gd name="connsiteY408" fmla="*/ 405339 h 1341994"/>
              <a:gd name="connsiteX409" fmla="*/ 4880986 w 7768797"/>
              <a:gd name="connsiteY409" fmla="*/ 501482 h 1341994"/>
              <a:gd name="connsiteX410" fmla="*/ 4754927 w 7768797"/>
              <a:gd name="connsiteY410" fmla="*/ 531114 h 1341994"/>
              <a:gd name="connsiteX411" fmla="*/ 4628869 w 7768797"/>
              <a:gd name="connsiteY411" fmla="*/ 501482 h 1341994"/>
              <a:gd name="connsiteX412" fmla="*/ 4436785 w 7768797"/>
              <a:gd name="connsiteY412" fmla="*/ 405339 h 1341994"/>
              <a:gd name="connsiteX413" fmla="*/ 4319308 w 7768797"/>
              <a:gd name="connsiteY413" fmla="*/ 377609 h 1341994"/>
              <a:gd name="connsiteX414" fmla="*/ 4319187 w 7768797"/>
              <a:gd name="connsiteY414" fmla="*/ 377609 h 1341994"/>
              <a:gd name="connsiteX415" fmla="*/ 4319066 w 7768797"/>
              <a:gd name="connsiteY415" fmla="*/ 377609 h 1341994"/>
              <a:gd name="connsiteX416" fmla="*/ 3834586 w 7768797"/>
              <a:gd name="connsiteY416" fmla="*/ 377609 h 1341994"/>
              <a:gd name="connsiteX417" fmla="*/ 3824992 w 7768797"/>
              <a:gd name="connsiteY417" fmla="*/ 368015 h 1341994"/>
              <a:gd name="connsiteX418" fmla="*/ 3834586 w 7768797"/>
              <a:gd name="connsiteY418" fmla="*/ 358421 h 1341994"/>
              <a:gd name="connsiteX419" fmla="*/ 3028726 w 7768797"/>
              <a:gd name="connsiteY419" fmla="*/ 358219 h 1341994"/>
              <a:gd name="connsiteX420" fmla="*/ 3754150 w 7768797"/>
              <a:gd name="connsiteY420" fmla="*/ 358219 h 1341994"/>
              <a:gd name="connsiteX421" fmla="*/ 3763744 w 7768797"/>
              <a:gd name="connsiteY421" fmla="*/ 367813 h 1341994"/>
              <a:gd name="connsiteX422" fmla="*/ 3763704 w 7768797"/>
              <a:gd name="connsiteY422" fmla="*/ 367854 h 1341994"/>
              <a:gd name="connsiteX423" fmla="*/ 3754110 w 7768797"/>
              <a:gd name="connsiteY423" fmla="*/ 377448 h 1341994"/>
              <a:gd name="connsiteX424" fmla="*/ 3028726 w 7768797"/>
              <a:gd name="connsiteY424" fmla="*/ 377448 h 1341994"/>
              <a:gd name="connsiteX425" fmla="*/ 2940558 w 7768797"/>
              <a:gd name="connsiteY425" fmla="*/ 390887 h 1341994"/>
              <a:gd name="connsiteX426" fmla="*/ 2744912 w 7768797"/>
              <a:gd name="connsiteY426" fmla="*/ 452014 h 1341994"/>
              <a:gd name="connsiteX427" fmla="*/ 2742038 w 7768797"/>
              <a:gd name="connsiteY427" fmla="*/ 452459 h 1341994"/>
              <a:gd name="connsiteX428" fmla="*/ 2732889 w 7768797"/>
              <a:gd name="connsiteY428" fmla="*/ 445699 h 1341994"/>
              <a:gd name="connsiteX429" fmla="*/ 2739204 w 7768797"/>
              <a:gd name="connsiteY429" fmla="*/ 433676 h 1341994"/>
              <a:gd name="connsiteX430" fmla="*/ 2934850 w 7768797"/>
              <a:gd name="connsiteY430" fmla="*/ 372549 h 1341994"/>
              <a:gd name="connsiteX431" fmla="*/ 3028726 w 7768797"/>
              <a:gd name="connsiteY431" fmla="*/ 358219 h 1341994"/>
              <a:gd name="connsiteX432" fmla="*/ 1499628 w 7768797"/>
              <a:gd name="connsiteY432" fmla="*/ 358138 h 1341994"/>
              <a:gd name="connsiteX433" fmla="*/ 1502705 w 7768797"/>
              <a:gd name="connsiteY433" fmla="*/ 358179 h 1341994"/>
              <a:gd name="connsiteX434" fmla="*/ 1505781 w 7768797"/>
              <a:gd name="connsiteY434" fmla="*/ 358138 h 1341994"/>
              <a:gd name="connsiteX435" fmla="*/ 1507198 w 7768797"/>
              <a:gd name="connsiteY435" fmla="*/ 358300 h 1341994"/>
              <a:gd name="connsiteX436" fmla="*/ 1593585 w 7768797"/>
              <a:gd name="connsiteY436" fmla="*/ 372509 h 1341994"/>
              <a:gd name="connsiteX437" fmla="*/ 2176029 w 7768797"/>
              <a:gd name="connsiteY437" fmla="*/ 554513 h 1341994"/>
              <a:gd name="connsiteX438" fmla="*/ 2352406 w 7768797"/>
              <a:gd name="connsiteY438" fmla="*/ 554513 h 1341994"/>
              <a:gd name="connsiteX439" fmla="*/ 2617842 w 7768797"/>
              <a:gd name="connsiteY439" fmla="*/ 471567 h 1341994"/>
              <a:gd name="connsiteX440" fmla="*/ 2629864 w 7768797"/>
              <a:gd name="connsiteY440" fmla="*/ 477882 h 1341994"/>
              <a:gd name="connsiteX441" fmla="*/ 2623549 w 7768797"/>
              <a:gd name="connsiteY441" fmla="*/ 489904 h 1341994"/>
              <a:gd name="connsiteX442" fmla="*/ 2358114 w 7768797"/>
              <a:gd name="connsiteY442" fmla="*/ 572851 h 1341994"/>
              <a:gd name="connsiteX443" fmla="*/ 2264197 w 7768797"/>
              <a:gd name="connsiteY443" fmla="*/ 587262 h 1341994"/>
              <a:gd name="connsiteX444" fmla="*/ 2170281 w 7768797"/>
              <a:gd name="connsiteY444" fmla="*/ 572851 h 1341994"/>
              <a:gd name="connsiteX445" fmla="*/ 2170240 w 7768797"/>
              <a:gd name="connsiteY445" fmla="*/ 572851 h 1341994"/>
              <a:gd name="connsiteX446" fmla="*/ 1587796 w 7768797"/>
              <a:gd name="connsiteY446" fmla="*/ 390847 h 1341994"/>
              <a:gd name="connsiteX447" fmla="*/ 1502664 w 7768797"/>
              <a:gd name="connsiteY447" fmla="*/ 377448 h 1341994"/>
              <a:gd name="connsiteX448" fmla="*/ 1417532 w 7768797"/>
              <a:gd name="connsiteY448" fmla="*/ 390847 h 1341994"/>
              <a:gd name="connsiteX449" fmla="*/ 1221886 w 7768797"/>
              <a:gd name="connsiteY449" fmla="*/ 451974 h 1341994"/>
              <a:gd name="connsiteX450" fmla="*/ 1219012 w 7768797"/>
              <a:gd name="connsiteY450" fmla="*/ 452419 h 1341994"/>
              <a:gd name="connsiteX451" fmla="*/ 1209863 w 7768797"/>
              <a:gd name="connsiteY451" fmla="*/ 445658 h 1341994"/>
              <a:gd name="connsiteX452" fmla="*/ 1216178 w 7768797"/>
              <a:gd name="connsiteY452" fmla="*/ 433636 h 1341994"/>
              <a:gd name="connsiteX453" fmla="*/ 1411824 w 7768797"/>
              <a:gd name="connsiteY453" fmla="*/ 372509 h 1341994"/>
              <a:gd name="connsiteX454" fmla="*/ 1498211 w 7768797"/>
              <a:gd name="connsiteY454" fmla="*/ 358300 h 1341994"/>
              <a:gd name="connsiteX455" fmla="*/ 1499628 w 7768797"/>
              <a:gd name="connsiteY455" fmla="*/ 358138 h 1341994"/>
              <a:gd name="connsiteX456" fmla="*/ 4879949 w 7768797"/>
              <a:gd name="connsiteY456" fmla="*/ 317243 h 1341994"/>
              <a:gd name="connsiteX457" fmla="*/ 4879973 w 7768797"/>
              <a:gd name="connsiteY457" fmla="*/ 317251 h 1341994"/>
              <a:gd name="connsiteX458" fmla="*/ 4879933 w 7768797"/>
              <a:gd name="connsiteY458" fmla="*/ 317251 h 1341994"/>
              <a:gd name="connsiteX459" fmla="*/ 40 w 7768797"/>
              <a:gd name="connsiteY459" fmla="*/ 179615 h 1341994"/>
              <a:gd name="connsiteX460" fmla="*/ 69911 w 7768797"/>
              <a:gd name="connsiteY460" fmla="*/ 192974 h 1341994"/>
              <a:gd name="connsiteX461" fmla="*/ 504477 w 7768797"/>
              <a:gd name="connsiteY461" fmla="*/ 328788 h 1341994"/>
              <a:gd name="connsiteX462" fmla="*/ 509213 w 7768797"/>
              <a:gd name="connsiteY462" fmla="*/ 337816 h 1341994"/>
              <a:gd name="connsiteX463" fmla="*/ 502331 w 7768797"/>
              <a:gd name="connsiteY463" fmla="*/ 342876 h 1341994"/>
              <a:gd name="connsiteX464" fmla="*/ 500186 w 7768797"/>
              <a:gd name="connsiteY464" fmla="*/ 342552 h 1341994"/>
              <a:gd name="connsiteX465" fmla="*/ 500186 w 7768797"/>
              <a:gd name="connsiteY465" fmla="*/ 342512 h 1341994"/>
              <a:gd name="connsiteX466" fmla="*/ 65620 w 7768797"/>
              <a:gd name="connsiteY466" fmla="*/ 206697 h 1341994"/>
              <a:gd name="connsiteX467" fmla="*/ 40 w 7768797"/>
              <a:gd name="connsiteY467" fmla="*/ 194067 h 1341994"/>
              <a:gd name="connsiteX468" fmla="*/ 6933062 w 7768797"/>
              <a:gd name="connsiteY468" fmla="*/ 178917 h 1341994"/>
              <a:gd name="connsiteX469" fmla="*/ 7058027 w 7768797"/>
              <a:gd name="connsiteY469" fmla="*/ 208276 h 1341994"/>
              <a:gd name="connsiteX470" fmla="*/ 7250111 w 7768797"/>
              <a:gd name="connsiteY470" fmla="*/ 304379 h 1341994"/>
              <a:gd name="connsiteX471" fmla="*/ 7487169 w 7768797"/>
              <a:gd name="connsiteY471" fmla="*/ 304379 h 1341994"/>
              <a:gd name="connsiteX472" fmla="*/ 7487210 w 7768797"/>
              <a:gd name="connsiteY472" fmla="*/ 304419 h 1341994"/>
              <a:gd name="connsiteX473" fmla="*/ 7679293 w 7768797"/>
              <a:gd name="connsiteY473" fmla="*/ 208316 h 1341994"/>
              <a:gd name="connsiteX474" fmla="*/ 7768676 w 7768797"/>
              <a:gd name="connsiteY474" fmla="*/ 181113 h 1341994"/>
              <a:gd name="connsiteX475" fmla="*/ 7768676 w 7768797"/>
              <a:gd name="connsiteY475" fmla="*/ 195686 h 1341994"/>
              <a:gd name="connsiteX476" fmla="*/ 7685730 w 7768797"/>
              <a:gd name="connsiteY476" fmla="*/ 221149 h 1341994"/>
              <a:gd name="connsiteX477" fmla="*/ 7493646 w 7768797"/>
              <a:gd name="connsiteY477" fmla="*/ 317252 h 1341994"/>
              <a:gd name="connsiteX478" fmla="*/ 7368680 w 7768797"/>
              <a:gd name="connsiteY478" fmla="*/ 346601 h 1341994"/>
              <a:gd name="connsiteX479" fmla="*/ 7243715 w 7768797"/>
              <a:gd name="connsiteY479" fmla="*/ 317252 h 1341994"/>
              <a:gd name="connsiteX480" fmla="*/ 7051631 w 7768797"/>
              <a:gd name="connsiteY480" fmla="*/ 221149 h 1341994"/>
              <a:gd name="connsiteX481" fmla="*/ 6814573 w 7768797"/>
              <a:gd name="connsiteY481" fmla="*/ 221149 h 1341994"/>
              <a:gd name="connsiteX482" fmla="*/ 6622490 w 7768797"/>
              <a:gd name="connsiteY482" fmla="*/ 317252 h 1341994"/>
              <a:gd name="connsiteX483" fmla="*/ 6612815 w 7768797"/>
              <a:gd name="connsiteY483" fmla="*/ 314054 h 1341994"/>
              <a:gd name="connsiteX484" fmla="*/ 6616013 w 7768797"/>
              <a:gd name="connsiteY484" fmla="*/ 304379 h 1341994"/>
              <a:gd name="connsiteX485" fmla="*/ 6808096 w 7768797"/>
              <a:gd name="connsiteY485" fmla="*/ 208276 h 1341994"/>
              <a:gd name="connsiteX486" fmla="*/ 6933062 w 7768797"/>
              <a:gd name="connsiteY486" fmla="*/ 178917 h 1341994"/>
              <a:gd name="connsiteX487" fmla="*/ 6061702 w 7768797"/>
              <a:gd name="connsiteY487" fmla="*/ 178765 h 1341994"/>
              <a:gd name="connsiteX488" fmla="*/ 6061783 w 7768797"/>
              <a:gd name="connsiteY488" fmla="*/ 178765 h 1341994"/>
              <a:gd name="connsiteX489" fmla="*/ 6061864 w 7768797"/>
              <a:gd name="connsiteY489" fmla="*/ 178765 h 1341994"/>
              <a:gd name="connsiteX490" fmla="*/ 6186830 w 7768797"/>
              <a:gd name="connsiteY490" fmla="*/ 208276 h 1341994"/>
              <a:gd name="connsiteX491" fmla="*/ 6378913 w 7768797"/>
              <a:gd name="connsiteY491" fmla="*/ 304378 h 1341994"/>
              <a:gd name="connsiteX492" fmla="*/ 6466919 w 7768797"/>
              <a:gd name="connsiteY492" fmla="*/ 330610 h 1341994"/>
              <a:gd name="connsiteX493" fmla="*/ 6473235 w 7768797"/>
              <a:gd name="connsiteY493" fmla="*/ 338585 h 1341994"/>
              <a:gd name="connsiteX494" fmla="*/ 6466110 w 7768797"/>
              <a:gd name="connsiteY494" fmla="*/ 344940 h 1341994"/>
              <a:gd name="connsiteX495" fmla="*/ 6465260 w 7768797"/>
              <a:gd name="connsiteY495" fmla="*/ 344900 h 1341994"/>
              <a:gd name="connsiteX496" fmla="*/ 6372477 w 7768797"/>
              <a:gd name="connsiteY496" fmla="*/ 317251 h 1341994"/>
              <a:gd name="connsiteX497" fmla="*/ 6180393 w 7768797"/>
              <a:gd name="connsiteY497" fmla="*/ 221149 h 1341994"/>
              <a:gd name="connsiteX498" fmla="*/ 6061864 w 7768797"/>
              <a:gd name="connsiteY498" fmla="*/ 193136 h 1341994"/>
              <a:gd name="connsiteX499" fmla="*/ 6061783 w 7768797"/>
              <a:gd name="connsiteY499" fmla="*/ 193136 h 1341994"/>
              <a:gd name="connsiteX500" fmla="*/ 6061702 w 7768797"/>
              <a:gd name="connsiteY500" fmla="*/ 193136 h 1341994"/>
              <a:gd name="connsiteX501" fmla="*/ 5943173 w 7768797"/>
              <a:gd name="connsiteY501" fmla="*/ 221149 h 1341994"/>
              <a:gd name="connsiteX502" fmla="*/ 5751090 w 7768797"/>
              <a:gd name="connsiteY502" fmla="*/ 317251 h 1341994"/>
              <a:gd name="connsiteX503" fmla="*/ 5626124 w 7768797"/>
              <a:gd name="connsiteY503" fmla="*/ 346600 h 1341994"/>
              <a:gd name="connsiteX504" fmla="*/ 5501158 w 7768797"/>
              <a:gd name="connsiteY504" fmla="*/ 317251 h 1341994"/>
              <a:gd name="connsiteX505" fmla="*/ 5309075 w 7768797"/>
              <a:gd name="connsiteY505" fmla="*/ 221149 h 1341994"/>
              <a:gd name="connsiteX506" fmla="*/ 5072017 w 7768797"/>
              <a:gd name="connsiteY506" fmla="*/ 221149 h 1341994"/>
              <a:gd name="connsiteX507" fmla="*/ 4879949 w 7768797"/>
              <a:gd name="connsiteY507" fmla="*/ 317243 h 1341994"/>
              <a:gd name="connsiteX508" fmla="*/ 4870299 w 7768797"/>
              <a:gd name="connsiteY508" fmla="*/ 314054 h 1341994"/>
              <a:gd name="connsiteX509" fmla="*/ 4873496 w 7768797"/>
              <a:gd name="connsiteY509" fmla="*/ 304378 h 1341994"/>
              <a:gd name="connsiteX510" fmla="*/ 5065580 w 7768797"/>
              <a:gd name="connsiteY510" fmla="*/ 208276 h 1341994"/>
              <a:gd name="connsiteX511" fmla="*/ 5315511 w 7768797"/>
              <a:gd name="connsiteY511" fmla="*/ 208276 h 1341994"/>
              <a:gd name="connsiteX512" fmla="*/ 5507595 w 7768797"/>
              <a:gd name="connsiteY512" fmla="*/ 304378 h 1341994"/>
              <a:gd name="connsiteX513" fmla="*/ 5744653 w 7768797"/>
              <a:gd name="connsiteY513" fmla="*/ 304378 h 1341994"/>
              <a:gd name="connsiteX514" fmla="*/ 5936737 w 7768797"/>
              <a:gd name="connsiteY514" fmla="*/ 208276 h 1341994"/>
              <a:gd name="connsiteX515" fmla="*/ 6061702 w 7768797"/>
              <a:gd name="connsiteY515" fmla="*/ 178765 h 1341994"/>
              <a:gd name="connsiteX516" fmla="*/ 3028685 w 7768797"/>
              <a:gd name="connsiteY516" fmla="*/ 178765 h 1341994"/>
              <a:gd name="connsiteX517" fmla="*/ 3420341 w 7768797"/>
              <a:gd name="connsiteY517" fmla="*/ 178765 h 1341994"/>
              <a:gd name="connsiteX518" fmla="*/ 3427547 w 7768797"/>
              <a:gd name="connsiteY518" fmla="*/ 185971 h 1341994"/>
              <a:gd name="connsiteX519" fmla="*/ 3420341 w 7768797"/>
              <a:gd name="connsiteY519" fmla="*/ 193176 h 1341994"/>
              <a:gd name="connsiteX520" fmla="*/ 3028726 w 7768797"/>
              <a:gd name="connsiteY520" fmla="*/ 193176 h 1341994"/>
              <a:gd name="connsiteX521" fmla="*/ 2939829 w 7768797"/>
              <a:gd name="connsiteY521" fmla="*/ 206738 h 1341994"/>
              <a:gd name="connsiteX522" fmla="*/ 2357384 w 7768797"/>
              <a:gd name="connsiteY522" fmla="*/ 388741 h 1341994"/>
              <a:gd name="connsiteX523" fmla="*/ 2264197 w 7768797"/>
              <a:gd name="connsiteY523" fmla="*/ 403031 h 1341994"/>
              <a:gd name="connsiteX524" fmla="*/ 2264156 w 7768797"/>
              <a:gd name="connsiteY524" fmla="*/ 403031 h 1341994"/>
              <a:gd name="connsiteX525" fmla="*/ 2170968 w 7768797"/>
              <a:gd name="connsiteY525" fmla="*/ 388741 h 1341994"/>
              <a:gd name="connsiteX526" fmla="*/ 2166232 w 7768797"/>
              <a:gd name="connsiteY526" fmla="*/ 379714 h 1341994"/>
              <a:gd name="connsiteX527" fmla="*/ 2175259 w 7768797"/>
              <a:gd name="connsiteY527" fmla="*/ 374978 h 1341994"/>
              <a:gd name="connsiteX528" fmla="*/ 2353053 w 7768797"/>
              <a:gd name="connsiteY528" fmla="*/ 374978 h 1341994"/>
              <a:gd name="connsiteX529" fmla="*/ 2935497 w 7768797"/>
              <a:gd name="connsiteY529" fmla="*/ 192974 h 1341994"/>
              <a:gd name="connsiteX530" fmla="*/ 3028685 w 7768797"/>
              <a:gd name="connsiteY530" fmla="*/ 178765 h 1341994"/>
              <a:gd name="connsiteX531" fmla="*/ 1499668 w 7768797"/>
              <a:gd name="connsiteY531" fmla="*/ 178765 h 1341994"/>
              <a:gd name="connsiteX532" fmla="*/ 1502745 w 7768797"/>
              <a:gd name="connsiteY532" fmla="*/ 178806 h 1341994"/>
              <a:gd name="connsiteX533" fmla="*/ 1505822 w 7768797"/>
              <a:gd name="connsiteY533" fmla="*/ 178765 h 1341994"/>
              <a:gd name="connsiteX534" fmla="*/ 1507238 w 7768797"/>
              <a:gd name="connsiteY534" fmla="*/ 178927 h 1341994"/>
              <a:gd name="connsiteX535" fmla="*/ 1592897 w 7768797"/>
              <a:gd name="connsiteY535" fmla="*/ 193014 h 1341994"/>
              <a:gd name="connsiteX536" fmla="*/ 2027463 w 7768797"/>
              <a:gd name="connsiteY536" fmla="*/ 328829 h 1341994"/>
              <a:gd name="connsiteX537" fmla="*/ 2032199 w 7768797"/>
              <a:gd name="connsiteY537" fmla="*/ 337856 h 1341994"/>
              <a:gd name="connsiteX538" fmla="*/ 2025317 w 7768797"/>
              <a:gd name="connsiteY538" fmla="*/ 342916 h 1341994"/>
              <a:gd name="connsiteX539" fmla="*/ 2023172 w 7768797"/>
              <a:gd name="connsiteY539" fmla="*/ 342593 h 1341994"/>
              <a:gd name="connsiteX540" fmla="*/ 1588606 w 7768797"/>
              <a:gd name="connsiteY540" fmla="*/ 206778 h 1341994"/>
              <a:gd name="connsiteX541" fmla="*/ 1502745 w 7768797"/>
              <a:gd name="connsiteY541" fmla="*/ 193257 h 1341994"/>
              <a:gd name="connsiteX542" fmla="*/ 1416884 w 7768797"/>
              <a:gd name="connsiteY542" fmla="*/ 206778 h 1341994"/>
              <a:gd name="connsiteX543" fmla="*/ 834440 w 7768797"/>
              <a:gd name="connsiteY543" fmla="*/ 388782 h 1341994"/>
              <a:gd name="connsiteX544" fmla="*/ 741252 w 7768797"/>
              <a:gd name="connsiteY544" fmla="*/ 403072 h 1341994"/>
              <a:gd name="connsiteX545" fmla="*/ 648064 w 7768797"/>
              <a:gd name="connsiteY545" fmla="*/ 388782 h 1341994"/>
              <a:gd name="connsiteX546" fmla="*/ 643328 w 7768797"/>
              <a:gd name="connsiteY546" fmla="*/ 379755 h 1341994"/>
              <a:gd name="connsiteX547" fmla="*/ 652355 w 7768797"/>
              <a:gd name="connsiteY547" fmla="*/ 375018 h 1341994"/>
              <a:gd name="connsiteX548" fmla="*/ 830149 w 7768797"/>
              <a:gd name="connsiteY548" fmla="*/ 375018 h 1341994"/>
              <a:gd name="connsiteX549" fmla="*/ 1412593 w 7768797"/>
              <a:gd name="connsiteY549" fmla="*/ 193014 h 1341994"/>
              <a:gd name="connsiteX550" fmla="*/ 1498252 w 7768797"/>
              <a:gd name="connsiteY550" fmla="*/ 178927 h 1341994"/>
              <a:gd name="connsiteX551" fmla="*/ 1499668 w 7768797"/>
              <a:gd name="connsiteY551" fmla="*/ 178765 h 1341994"/>
              <a:gd name="connsiteX552" fmla="*/ 3593278 w 7768797"/>
              <a:gd name="connsiteY552" fmla="*/ 178603 h 1341994"/>
              <a:gd name="connsiteX553" fmla="*/ 4319107 w 7768797"/>
              <a:gd name="connsiteY553" fmla="*/ 178603 h 1341994"/>
              <a:gd name="connsiteX554" fmla="*/ 4320726 w 7768797"/>
              <a:gd name="connsiteY554" fmla="*/ 178805 h 1341994"/>
              <a:gd name="connsiteX555" fmla="*/ 4444355 w 7768797"/>
              <a:gd name="connsiteY555" fmla="*/ 208316 h 1341994"/>
              <a:gd name="connsiteX556" fmla="*/ 4636439 w 7768797"/>
              <a:gd name="connsiteY556" fmla="*/ 304419 h 1341994"/>
              <a:gd name="connsiteX557" fmla="*/ 4724445 w 7768797"/>
              <a:gd name="connsiteY557" fmla="*/ 330651 h 1341994"/>
              <a:gd name="connsiteX558" fmla="*/ 4730760 w 7768797"/>
              <a:gd name="connsiteY558" fmla="*/ 338625 h 1341994"/>
              <a:gd name="connsiteX559" fmla="*/ 4723635 w 7768797"/>
              <a:gd name="connsiteY559" fmla="*/ 344981 h 1341994"/>
              <a:gd name="connsiteX560" fmla="*/ 4722786 w 7768797"/>
              <a:gd name="connsiteY560" fmla="*/ 344940 h 1341994"/>
              <a:gd name="connsiteX561" fmla="*/ 4630002 w 7768797"/>
              <a:gd name="connsiteY561" fmla="*/ 317292 h 1341994"/>
              <a:gd name="connsiteX562" fmla="*/ 4437919 w 7768797"/>
              <a:gd name="connsiteY562" fmla="*/ 221189 h 1341994"/>
              <a:gd name="connsiteX563" fmla="*/ 4319390 w 7768797"/>
              <a:gd name="connsiteY563" fmla="*/ 193176 h 1341994"/>
              <a:gd name="connsiteX564" fmla="*/ 4317811 w 7768797"/>
              <a:gd name="connsiteY564" fmla="*/ 193014 h 1341994"/>
              <a:gd name="connsiteX565" fmla="*/ 3593278 w 7768797"/>
              <a:gd name="connsiteY565" fmla="*/ 193014 h 1341994"/>
              <a:gd name="connsiteX566" fmla="*/ 3586072 w 7768797"/>
              <a:gd name="connsiteY566" fmla="*/ 185809 h 1341994"/>
              <a:gd name="connsiteX567" fmla="*/ 3593278 w 7768797"/>
              <a:gd name="connsiteY567" fmla="*/ 178603 h 1341994"/>
              <a:gd name="connsiteX568" fmla="*/ 5939994 w 7768797"/>
              <a:gd name="connsiteY568" fmla="*/ 35935 h 1341994"/>
              <a:gd name="connsiteX569" fmla="*/ 5940016 w 7768797"/>
              <a:gd name="connsiteY569" fmla="*/ 35948 h 1341994"/>
              <a:gd name="connsiteX570" fmla="*/ 5939935 w 7768797"/>
              <a:gd name="connsiteY570" fmla="*/ 35948 h 1341994"/>
              <a:gd name="connsiteX571" fmla="*/ 7768635 w 7768797"/>
              <a:gd name="connsiteY571" fmla="*/ 2388 h 1341994"/>
              <a:gd name="connsiteX572" fmla="*/ 7768635 w 7768797"/>
              <a:gd name="connsiteY572" fmla="*/ 9634 h 1341994"/>
              <a:gd name="connsiteX573" fmla="*/ 7684070 w 7768797"/>
              <a:gd name="connsiteY573" fmla="*/ 35583 h 1341994"/>
              <a:gd name="connsiteX574" fmla="*/ 7682451 w 7768797"/>
              <a:gd name="connsiteY574" fmla="*/ 35947 h 1341994"/>
              <a:gd name="connsiteX575" fmla="*/ 7679212 w 7768797"/>
              <a:gd name="connsiteY575" fmla="*/ 33964 h 1341994"/>
              <a:gd name="connsiteX576" fmla="*/ 7680831 w 7768797"/>
              <a:gd name="connsiteY576" fmla="*/ 29146 h 1341994"/>
              <a:gd name="connsiteX577" fmla="*/ 7768635 w 7768797"/>
              <a:gd name="connsiteY577" fmla="*/ 2388 h 1341994"/>
              <a:gd name="connsiteX578" fmla="*/ 81 w 7768797"/>
              <a:gd name="connsiteY578" fmla="*/ 891 h 1341994"/>
              <a:gd name="connsiteX579" fmla="*/ 68859 w 7768797"/>
              <a:gd name="connsiteY579" fmla="*/ 14088 h 1341994"/>
              <a:gd name="connsiteX580" fmla="*/ 651303 w 7768797"/>
              <a:gd name="connsiteY580" fmla="*/ 196092 h 1341994"/>
              <a:gd name="connsiteX581" fmla="*/ 831242 w 7768797"/>
              <a:gd name="connsiteY581" fmla="*/ 196092 h 1341994"/>
              <a:gd name="connsiteX582" fmla="*/ 1265808 w 7768797"/>
              <a:gd name="connsiteY582" fmla="*/ 60277 h 1341994"/>
              <a:gd name="connsiteX583" fmla="*/ 1270302 w 7768797"/>
              <a:gd name="connsiteY583" fmla="*/ 62625 h 1341994"/>
              <a:gd name="connsiteX584" fmla="*/ 1267954 w 7768797"/>
              <a:gd name="connsiteY584" fmla="*/ 67119 h 1341994"/>
              <a:gd name="connsiteX585" fmla="*/ 833388 w 7768797"/>
              <a:gd name="connsiteY585" fmla="*/ 202933 h 1341994"/>
              <a:gd name="connsiteX586" fmla="*/ 741252 w 7768797"/>
              <a:gd name="connsiteY586" fmla="*/ 217061 h 1341994"/>
              <a:gd name="connsiteX587" fmla="*/ 649117 w 7768797"/>
              <a:gd name="connsiteY587" fmla="*/ 202933 h 1341994"/>
              <a:gd name="connsiteX588" fmla="*/ 649157 w 7768797"/>
              <a:gd name="connsiteY588" fmla="*/ 202933 h 1341994"/>
              <a:gd name="connsiteX589" fmla="*/ 66713 w 7768797"/>
              <a:gd name="connsiteY589" fmla="*/ 20929 h 1341994"/>
              <a:gd name="connsiteX590" fmla="*/ 81 w 7768797"/>
              <a:gd name="connsiteY590" fmla="*/ 8097 h 1341994"/>
              <a:gd name="connsiteX591" fmla="*/ 6061743 w 7768797"/>
              <a:gd name="connsiteY591" fmla="*/ 41 h 1341994"/>
              <a:gd name="connsiteX592" fmla="*/ 6061864 w 7768797"/>
              <a:gd name="connsiteY592" fmla="*/ 41 h 1341994"/>
              <a:gd name="connsiteX593" fmla="*/ 6061985 w 7768797"/>
              <a:gd name="connsiteY593" fmla="*/ 41 h 1341994"/>
              <a:gd name="connsiteX594" fmla="*/ 6185332 w 7768797"/>
              <a:gd name="connsiteY594" fmla="*/ 29147 h 1341994"/>
              <a:gd name="connsiteX595" fmla="*/ 6377415 w 7768797"/>
              <a:gd name="connsiteY595" fmla="*/ 125209 h 1341994"/>
              <a:gd name="connsiteX596" fmla="*/ 6617672 w 7768797"/>
              <a:gd name="connsiteY596" fmla="*/ 125209 h 1341994"/>
              <a:gd name="connsiteX597" fmla="*/ 6809755 w 7768797"/>
              <a:gd name="connsiteY597" fmla="*/ 29147 h 1341994"/>
              <a:gd name="connsiteX598" fmla="*/ 7056448 w 7768797"/>
              <a:gd name="connsiteY598" fmla="*/ 29147 h 1341994"/>
              <a:gd name="connsiteX599" fmla="*/ 7248532 w 7768797"/>
              <a:gd name="connsiteY599" fmla="*/ 125209 h 1341994"/>
              <a:gd name="connsiteX600" fmla="*/ 7488788 w 7768797"/>
              <a:gd name="connsiteY600" fmla="*/ 125209 h 1341994"/>
              <a:gd name="connsiteX601" fmla="*/ 7568009 w 7768797"/>
              <a:gd name="connsiteY601" fmla="*/ 85618 h 1341994"/>
              <a:gd name="connsiteX602" fmla="*/ 7572827 w 7768797"/>
              <a:gd name="connsiteY602" fmla="*/ 87238 h 1341994"/>
              <a:gd name="connsiteX603" fmla="*/ 7571208 w 7768797"/>
              <a:gd name="connsiteY603" fmla="*/ 92055 h 1341994"/>
              <a:gd name="connsiteX604" fmla="*/ 7491986 w 7768797"/>
              <a:gd name="connsiteY604" fmla="*/ 131645 h 1341994"/>
              <a:gd name="connsiteX605" fmla="*/ 7368639 w 7768797"/>
              <a:gd name="connsiteY605" fmla="*/ 160630 h 1341994"/>
              <a:gd name="connsiteX606" fmla="*/ 7245293 w 7768797"/>
              <a:gd name="connsiteY606" fmla="*/ 131645 h 1341994"/>
              <a:gd name="connsiteX607" fmla="*/ 7053210 w 7768797"/>
              <a:gd name="connsiteY607" fmla="*/ 35583 h 1341994"/>
              <a:gd name="connsiteX608" fmla="*/ 6812953 w 7768797"/>
              <a:gd name="connsiteY608" fmla="*/ 35583 h 1341994"/>
              <a:gd name="connsiteX609" fmla="*/ 6620870 w 7768797"/>
              <a:gd name="connsiteY609" fmla="*/ 131645 h 1341994"/>
              <a:gd name="connsiteX610" fmla="*/ 6374177 w 7768797"/>
              <a:gd name="connsiteY610" fmla="*/ 131645 h 1341994"/>
              <a:gd name="connsiteX611" fmla="*/ 6182093 w 7768797"/>
              <a:gd name="connsiteY611" fmla="*/ 35583 h 1341994"/>
              <a:gd name="connsiteX612" fmla="*/ 6061945 w 7768797"/>
              <a:gd name="connsiteY612" fmla="*/ 7206 h 1341994"/>
              <a:gd name="connsiteX613" fmla="*/ 6061824 w 7768797"/>
              <a:gd name="connsiteY613" fmla="*/ 7206 h 1341994"/>
              <a:gd name="connsiteX614" fmla="*/ 6061702 w 7768797"/>
              <a:gd name="connsiteY614" fmla="*/ 7206 h 1341994"/>
              <a:gd name="connsiteX615" fmla="*/ 5941554 w 7768797"/>
              <a:gd name="connsiteY615" fmla="*/ 35583 h 1341994"/>
              <a:gd name="connsiteX616" fmla="*/ 5939994 w 7768797"/>
              <a:gd name="connsiteY616" fmla="*/ 35935 h 1341994"/>
              <a:gd name="connsiteX617" fmla="*/ 5936777 w 7768797"/>
              <a:gd name="connsiteY617" fmla="*/ 33964 h 1341994"/>
              <a:gd name="connsiteX618" fmla="*/ 5938396 w 7768797"/>
              <a:gd name="connsiteY618" fmla="*/ 29147 h 1341994"/>
              <a:gd name="connsiteX619" fmla="*/ 6061743 w 7768797"/>
              <a:gd name="connsiteY619" fmla="*/ 41 h 1341994"/>
              <a:gd name="connsiteX620" fmla="*/ 3996511 w 7768797"/>
              <a:gd name="connsiteY620" fmla="*/ 41 h 1341994"/>
              <a:gd name="connsiteX621" fmla="*/ 4319106 w 7768797"/>
              <a:gd name="connsiteY621" fmla="*/ 41 h 1341994"/>
              <a:gd name="connsiteX622" fmla="*/ 4319268 w 7768797"/>
              <a:gd name="connsiteY622" fmla="*/ 41 h 1341994"/>
              <a:gd name="connsiteX623" fmla="*/ 4319430 w 7768797"/>
              <a:gd name="connsiteY623" fmla="*/ 41 h 1341994"/>
              <a:gd name="connsiteX624" fmla="*/ 4442776 w 7768797"/>
              <a:gd name="connsiteY624" fmla="*/ 29147 h 1341994"/>
              <a:gd name="connsiteX625" fmla="*/ 4634860 w 7768797"/>
              <a:gd name="connsiteY625" fmla="*/ 125209 h 1341994"/>
              <a:gd name="connsiteX626" fmla="*/ 4875116 w 7768797"/>
              <a:gd name="connsiteY626" fmla="*/ 125209 h 1341994"/>
              <a:gd name="connsiteX627" fmla="*/ 5067199 w 7768797"/>
              <a:gd name="connsiteY627" fmla="*/ 29147 h 1341994"/>
              <a:gd name="connsiteX628" fmla="*/ 5313892 w 7768797"/>
              <a:gd name="connsiteY628" fmla="*/ 29147 h 1341994"/>
              <a:gd name="connsiteX629" fmla="*/ 5505976 w 7768797"/>
              <a:gd name="connsiteY629" fmla="*/ 125209 h 1341994"/>
              <a:gd name="connsiteX630" fmla="*/ 5746232 w 7768797"/>
              <a:gd name="connsiteY630" fmla="*/ 125209 h 1341994"/>
              <a:gd name="connsiteX631" fmla="*/ 5825454 w 7768797"/>
              <a:gd name="connsiteY631" fmla="*/ 85618 h 1341994"/>
              <a:gd name="connsiteX632" fmla="*/ 5830271 w 7768797"/>
              <a:gd name="connsiteY632" fmla="*/ 87238 h 1341994"/>
              <a:gd name="connsiteX633" fmla="*/ 5828652 w 7768797"/>
              <a:gd name="connsiteY633" fmla="*/ 92055 h 1341994"/>
              <a:gd name="connsiteX634" fmla="*/ 5749430 w 7768797"/>
              <a:gd name="connsiteY634" fmla="*/ 131645 h 1341994"/>
              <a:gd name="connsiteX635" fmla="*/ 5626084 w 7768797"/>
              <a:gd name="connsiteY635" fmla="*/ 160630 h 1341994"/>
              <a:gd name="connsiteX636" fmla="*/ 5502737 w 7768797"/>
              <a:gd name="connsiteY636" fmla="*/ 131645 h 1341994"/>
              <a:gd name="connsiteX637" fmla="*/ 5310654 w 7768797"/>
              <a:gd name="connsiteY637" fmla="*/ 35583 h 1341994"/>
              <a:gd name="connsiteX638" fmla="*/ 5070397 w 7768797"/>
              <a:gd name="connsiteY638" fmla="*/ 35583 h 1341994"/>
              <a:gd name="connsiteX639" fmla="*/ 4878314 w 7768797"/>
              <a:gd name="connsiteY639" fmla="*/ 131645 h 1341994"/>
              <a:gd name="connsiteX640" fmla="*/ 4631621 w 7768797"/>
              <a:gd name="connsiteY640" fmla="*/ 131645 h 1341994"/>
              <a:gd name="connsiteX641" fmla="*/ 4439538 w 7768797"/>
              <a:gd name="connsiteY641" fmla="*/ 35583 h 1341994"/>
              <a:gd name="connsiteX642" fmla="*/ 4319389 w 7768797"/>
              <a:gd name="connsiteY642" fmla="*/ 7206 h 1341994"/>
              <a:gd name="connsiteX643" fmla="*/ 4319228 w 7768797"/>
              <a:gd name="connsiteY643" fmla="*/ 7206 h 1341994"/>
              <a:gd name="connsiteX644" fmla="*/ 4319065 w 7768797"/>
              <a:gd name="connsiteY644" fmla="*/ 7206 h 1341994"/>
              <a:gd name="connsiteX645" fmla="*/ 3996470 w 7768797"/>
              <a:gd name="connsiteY645" fmla="*/ 7206 h 1341994"/>
              <a:gd name="connsiteX646" fmla="*/ 3996511 w 7768797"/>
              <a:gd name="connsiteY646" fmla="*/ 7247 h 1341994"/>
              <a:gd name="connsiteX647" fmla="*/ 3992908 w 7768797"/>
              <a:gd name="connsiteY647" fmla="*/ 3644 h 1341994"/>
              <a:gd name="connsiteX648" fmla="*/ 3996511 w 7768797"/>
              <a:gd name="connsiteY648" fmla="*/ 41 h 1341994"/>
              <a:gd name="connsiteX649" fmla="*/ 1499668 w 7768797"/>
              <a:gd name="connsiteY649" fmla="*/ 41 h 1341994"/>
              <a:gd name="connsiteX650" fmla="*/ 1502745 w 7768797"/>
              <a:gd name="connsiteY650" fmla="*/ 81 h 1341994"/>
              <a:gd name="connsiteX651" fmla="*/ 1505821 w 7768797"/>
              <a:gd name="connsiteY651" fmla="*/ 41 h 1341994"/>
              <a:gd name="connsiteX652" fmla="*/ 1506469 w 7768797"/>
              <a:gd name="connsiteY652" fmla="*/ 162 h 1341994"/>
              <a:gd name="connsiteX653" fmla="*/ 1591844 w 7768797"/>
              <a:gd name="connsiteY653" fmla="*/ 14088 h 1341994"/>
              <a:gd name="connsiteX654" fmla="*/ 2174288 w 7768797"/>
              <a:gd name="connsiteY654" fmla="*/ 196092 h 1341994"/>
              <a:gd name="connsiteX655" fmla="*/ 2354228 w 7768797"/>
              <a:gd name="connsiteY655" fmla="*/ 196092 h 1341994"/>
              <a:gd name="connsiteX656" fmla="*/ 2788794 w 7768797"/>
              <a:gd name="connsiteY656" fmla="*/ 60277 h 1341994"/>
              <a:gd name="connsiteX657" fmla="*/ 2793287 w 7768797"/>
              <a:gd name="connsiteY657" fmla="*/ 62625 h 1341994"/>
              <a:gd name="connsiteX658" fmla="*/ 2790939 w 7768797"/>
              <a:gd name="connsiteY658" fmla="*/ 67118 h 1341994"/>
              <a:gd name="connsiteX659" fmla="*/ 2356373 w 7768797"/>
              <a:gd name="connsiteY659" fmla="*/ 202933 h 1341994"/>
              <a:gd name="connsiteX660" fmla="*/ 2264238 w 7768797"/>
              <a:gd name="connsiteY660" fmla="*/ 217061 h 1341994"/>
              <a:gd name="connsiteX661" fmla="*/ 2172102 w 7768797"/>
              <a:gd name="connsiteY661" fmla="*/ 202933 h 1341994"/>
              <a:gd name="connsiteX662" fmla="*/ 1589658 w 7768797"/>
              <a:gd name="connsiteY662" fmla="*/ 20929 h 1341994"/>
              <a:gd name="connsiteX663" fmla="*/ 1502745 w 7768797"/>
              <a:gd name="connsiteY663" fmla="*/ 7247 h 1341994"/>
              <a:gd name="connsiteX664" fmla="*/ 1415832 w 7768797"/>
              <a:gd name="connsiteY664" fmla="*/ 20929 h 1341994"/>
              <a:gd name="connsiteX665" fmla="*/ 1363530 w 7768797"/>
              <a:gd name="connsiteY665" fmla="*/ 37284 h 1341994"/>
              <a:gd name="connsiteX666" fmla="*/ 1362437 w 7768797"/>
              <a:gd name="connsiteY666" fmla="*/ 37446 h 1341994"/>
              <a:gd name="connsiteX667" fmla="*/ 1358996 w 7768797"/>
              <a:gd name="connsiteY667" fmla="*/ 34936 h 1341994"/>
              <a:gd name="connsiteX668" fmla="*/ 1361344 w 7768797"/>
              <a:gd name="connsiteY668" fmla="*/ 30442 h 1341994"/>
              <a:gd name="connsiteX669" fmla="*/ 1413646 w 7768797"/>
              <a:gd name="connsiteY669" fmla="*/ 14088 h 1341994"/>
              <a:gd name="connsiteX670" fmla="*/ 1499021 w 7768797"/>
              <a:gd name="connsiteY670" fmla="*/ 162 h 1341994"/>
              <a:gd name="connsiteX671" fmla="*/ 1499668 w 7768797"/>
              <a:gd name="connsiteY671" fmla="*/ 41 h 1341994"/>
              <a:gd name="connsiteX672" fmla="*/ 3028766 w 7768797"/>
              <a:gd name="connsiteY672" fmla="*/ 0 h 1341994"/>
              <a:gd name="connsiteX673" fmla="*/ 3753947 w 7768797"/>
              <a:gd name="connsiteY673" fmla="*/ 0 h 1341994"/>
              <a:gd name="connsiteX674" fmla="*/ 3757550 w 7768797"/>
              <a:gd name="connsiteY674" fmla="*/ 3603 h 1341994"/>
              <a:gd name="connsiteX675" fmla="*/ 3753947 w 7768797"/>
              <a:gd name="connsiteY675" fmla="*/ 7206 h 1341994"/>
              <a:gd name="connsiteX676" fmla="*/ 3028766 w 7768797"/>
              <a:gd name="connsiteY676" fmla="*/ 7206 h 1341994"/>
              <a:gd name="connsiteX677" fmla="*/ 2938776 w 7768797"/>
              <a:gd name="connsiteY677" fmla="*/ 20929 h 1341994"/>
              <a:gd name="connsiteX678" fmla="*/ 2886474 w 7768797"/>
              <a:gd name="connsiteY678" fmla="*/ 37283 h 1341994"/>
              <a:gd name="connsiteX679" fmla="*/ 2885381 w 7768797"/>
              <a:gd name="connsiteY679" fmla="*/ 37445 h 1341994"/>
              <a:gd name="connsiteX680" fmla="*/ 2885422 w 7768797"/>
              <a:gd name="connsiteY680" fmla="*/ 37405 h 1341994"/>
              <a:gd name="connsiteX681" fmla="*/ 2881981 w 7768797"/>
              <a:gd name="connsiteY681" fmla="*/ 34895 h 1341994"/>
              <a:gd name="connsiteX682" fmla="*/ 2884329 w 7768797"/>
              <a:gd name="connsiteY682" fmla="*/ 30401 h 1341994"/>
              <a:gd name="connsiteX683" fmla="*/ 2936631 w 7768797"/>
              <a:gd name="connsiteY683" fmla="*/ 14047 h 1341994"/>
              <a:gd name="connsiteX684" fmla="*/ 3028766 w 7768797"/>
              <a:gd name="connsiteY684" fmla="*/ 0 h 1341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Lst>
            <a:rect l="l" t="t" r="r" b="b"/>
            <a:pathLst>
              <a:path w="7768797" h="1341994">
                <a:moveTo>
                  <a:pt x="1499709" y="1061702"/>
                </a:moveTo>
                <a:cubicBezTo>
                  <a:pt x="1500761" y="1061702"/>
                  <a:pt x="1501774" y="1061743"/>
                  <a:pt x="1502786" y="1061743"/>
                </a:cubicBezTo>
                <a:cubicBezTo>
                  <a:pt x="1503838" y="1061743"/>
                  <a:pt x="1504850" y="1061702"/>
                  <a:pt x="1505862" y="1061702"/>
                </a:cubicBezTo>
                <a:cubicBezTo>
                  <a:pt x="1507077" y="1061702"/>
                  <a:pt x="1508291" y="1061783"/>
                  <a:pt x="1509465" y="1061905"/>
                </a:cubicBezTo>
                <a:cubicBezTo>
                  <a:pt x="1540636" y="1062795"/>
                  <a:pt x="1571482" y="1067896"/>
                  <a:pt x="1601276" y="1077206"/>
                </a:cubicBezTo>
                <a:lnTo>
                  <a:pt x="2183721" y="1259210"/>
                </a:lnTo>
                <a:cubicBezTo>
                  <a:pt x="2236427" y="1275686"/>
                  <a:pt x="2292129" y="1275686"/>
                  <a:pt x="2344836" y="1259210"/>
                </a:cubicBezTo>
                <a:lnTo>
                  <a:pt x="2927280" y="1077206"/>
                </a:lnTo>
                <a:cubicBezTo>
                  <a:pt x="2960151" y="1066924"/>
                  <a:pt x="2994236" y="1061702"/>
                  <a:pt x="3028686" y="1061702"/>
                </a:cubicBezTo>
                <a:cubicBezTo>
                  <a:pt x="3028726" y="1061702"/>
                  <a:pt x="3028726" y="1061702"/>
                  <a:pt x="3028726" y="1061702"/>
                </a:cubicBezTo>
                <a:lnTo>
                  <a:pt x="4319228" y="1061702"/>
                </a:lnTo>
                <a:cubicBezTo>
                  <a:pt x="4320078" y="1061702"/>
                  <a:pt x="4320928" y="1061743"/>
                  <a:pt x="4321779" y="1061824"/>
                </a:cubicBezTo>
                <a:cubicBezTo>
                  <a:pt x="4368413" y="1062228"/>
                  <a:pt x="4415047" y="1073442"/>
                  <a:pt x="4456784" y="1094370"/>
                </a:cubicBezTo>
                <a:lnTo>
                  <a:pt x="4648907" y="1190716"/>
                </a:lnTo>
                <a:cubicBezTo>
                  <a:pt x="4715297" y="1223991"/>
                  <a:pt x="4794518" y="1223991"/>
                  <a:pt x="4860908" y="1190716"/>
                </a:cubicBezTo>
                <a:lnTo>
                  <a:pt x="5053032" y="1094370"/>
                </a:lnTo>
                <a:cubicBezTo>
                  <a:pt x="5139176" y="1051177"/>
                  <a:pt x="5241998" y="1051177"/>
                  <a:pt x="5328143" y="1094370"/>
                </a:cubicBezTo>
                <a:lnTo>
                  <a:pt x="5520266" y="1190716"/>
                </a:lnTo>
                <a:cubicBezTo>
                  <a:pt x="5586656" y="1223991"/>
                  <a:pt x="5665877" y="1223991"/>
                  <a:pt x="5732267" y="1190716"/>
                </a:cubicBezTo>
                <a:lnTo>
                  <a:pt x="5924391" y="1094370"/>
                </a:lnTo>
                <a:cubicBezTo>
                  <a:pt x="5966775" y="1073118"/>
                  <a:pt x="6014219" y="1061864"/>
                  <a:pt x="6061582" y="1061824"/>
                </a:cubicBezTo>
                <a:cubicBezTo>
                  <a:pt x="6061622" y="1061824"/>
                  <a:pt x="6061703" y="1061824"/>
                  <a:pt x="6061703" y="1061824"/>
                </a:cubicBezTo>
                <a:cubicBezTo>
                  <a:pt x="6061744" y="1061824"/>
                  <a:pt x="6061784" y="1061824"/>
                  <a:pt x="6061825" y="1061824"/>
                </a:cubicBezTo>
                <a:cubicBezTo>
                  <a:pt x="6061865" y="1061824"/>
                  <a:pt x="6061906" y="1061824"/>
                  <a:pt x="6061946" y="1061824"/>
                </a:cubicBezTo>
                <a:cubicBezTo>
                  <a:pt x="6061986" y="1061824"/>
                  <a:pt x="6062067" y="1061824"/>
                  <a:pt x="6062067" y="1061824"/>
                </a:cubicBezTo>
                <a:cubicBezTo>
                  <a:pt x="6109431" y="1061864"/>
                  <a:pt x="6156875" y="1073118"/>
                  <a:pt x="6199258" y="1094370"/>
                </a:cubicBezTo>
                <a:lnTo>
                  <a:pt x="6391383" y="1190716"/>
                </a:lnTo>
                <a:cubicBezTo>
                  <a:pt x="6457772" y="1223991"/>
                  <a:pt x="6536994" y="1223991"/>
                  <a:pt x="6603383" y="1190716"/>
                </a:cubicBezTo>
                <a:lnTo>
                  <a:pt x="6795507" y="1094370"/>
                </a:lnTo>
                <a:cubicBezTo>
                  <a:pt x="6881651" y="1051177"/>
                  <a:pt x="6984473" y="1051177"/>
                  <a:pt x="7070617" y="1094370"/>
                </a:cubicBezTo>
                <a:lnTo>
                  <a:pt x="7262742" y="1190716"/>
                </a:lnTo>
                <a:cubicBezTo>
                  <a:pt x="7329130" y="1223991"/>
                  <a:pt x="7408353" y="1223991"/>
                  <a:pt x="7474742" y="1190716"/>
                </a:cubicBezTo>
                <a:lnTo>
                  <a:pt x="7474742" y="1190675"/>
                </a:lnTo>
                <a:lnTo>
                  <a:pt x="7666866" y="1094330"/>
                </a:lnTo>
                <a:cubicBezTo>
                  <a:pt x="7698643" y="1078381"/>
                  <a:pt x="7733296" y="1068058"/>
                  <a:pt x="7768595" y="1063888"/>
                </a:cubicBezTo>
                <a:lnTo>
                  <a:pt x="7768595" y="1135014"/>
                </a:lnTo>
                <a:cubicBezTo>
                  <a:pt x="7744225" y="1138778"/>
                  <a:pt x="7720422" y="1146227"/>
                  <a:pt x="7698401" y="1157278"/>
                </a:cubicBezTo>
                <a:lnTo>
                  <a:pt x="7506276" y="1253624"/>
                </a:lnTo>
                <a:cubicBezTo>
                  <a:pt x="7420132" y="1296817"/>
                  <a:pt x="7317310" y="1296817"/>
                  <a:pt x="7231166" y="1253624"/>
                </a:cubicBezTo>
                <a:lnTo>
                  <a:pt x="7039042" y="1157278"/>
                </a:lnTo>
                <a:cubicBezTo>
                  <a:pt x="6972693" y="1124003"/>
                  <a:pt x="6893431" y="1124003"/>
                  <a:pt x="6827042" y="1157278"/>
                </a:cubicBezTo>
                <a:lnTo>
                  <a:pt x="6634918" y="1253624"/>
                </a:lnTo>
                <a:cubicBezTo>
                  <a:pt x="6591845" y="1275200"/>
                  <a:pt x="6544604" y="1286009"/>
                  <a:pt x="6497362" y="1286009"/>
                </a:cubicBezTo>
                <a:cubicBezTo>
                  <a:pt x="6450121" y="1286009"/>
                  <a:pt x="6402879" y="1275241"/>
                  <a:pt x="6359807" y="1253624"/>
                </a:cubicBezTo>
                <a:lnTo>
                  <a:pt x="6167683" y="1157278"/>
                </a:lnTo>
                <a:cubicBezTo>
                  <a:pt x="6134974" y="1140884"/>
                  <a:pt x="6098379" y="1132180"/>
                  <a:pt x="6061825" y="1132180"/>
                </a:cubicBezTo>
                <a:cubicBezTo>
                  <a:pt x="6025270" y="1132180"/>
                  <a:pt x="5988675" y="1140884"/>
                  <a:pt x="5955966" y="1157278"/>
                </a:cubicBezTo>
                <a:lnTo>
                  <a:pt x="5763842" y="1253624"/>
                </a:lnTo>
                <a:cubicBezTo>
                  <a:pt x="5677698" y="1296817"/>
                  <a:pt x="5574876" y="1296817"/>
                  <a:pt x="5488731" y="1253624"/>
                </a:cubicBezTo>
                <a:lnTo>
                  <a:pt x="5296607" y="1157278"/>
                </a:lnTo>
                <a:cubicBezTo>
                  <a:pt x="5230259" y="1124003"/>
                  <a:pt x="5150997" y="1124003"/>
                  <a:pt x="5084607" y="1157278"/>
                </a:cubicBezTo>
                <a:lnTo>
                  <a:pt x="4892483" y="1253624"/>
                </a:lnTo>
                <a:cubicBezTo>
                  <a:pt x="4849411" y="1275200"/>
                  <a:pt x="4802169" y="1286009"/>
                  <a:pt x="4754928" y="1286009"/>
                </a:cubicBezTo>
                <a:cubicBezTo>
                  <a:pt x="4707686" y="1286009"/>
                  <a:pt x="4660445" y="1275241"/>
                  <a:pt x="4617372" y="1253624"/>
                </a:cubicBezTo>
                <a:lnTo>
                  <a:pt x="4425249" y="1157278"/>
                </a:lnTo>
                <a:cubicBezTo>
                  <a:pt x="4392499" y="1140843"/>
                  <a:pt x="4355823" y="1132180"/>
                  <a:pt x="4319228" y="1132180"/>
                </a:cubicBezTo>
                <a:cubicBezTo>
                  <a:pt x="4318581" y="1132180"/>
                  <a:pt x="4318014" y="1132099"/>
                  <a:pt x="4317406" y="1132099"/>
                </a:cubicBezTo>
                <a:lnTo>
                  <a:pt x="3028807" y="1132099"/>
                </a:lnTo>
                <a:cubicBezTo>
                  <a:pt x="3001442" y="1132099"/>
                  <a:pt x="2974360" y="1136269"/>
                  <a:pt x="2948250" y="1144405"/>
                </a:cubicBezTo>
                <a:lnTo>
                  <a:pt x="2365805" y="1326409"/>
                </a:lnTo>
                <a:cubicBezTo>
                  <a:pt x="2332611" y="1336813"/>
                  <a:pt x="2298445" y="1341994"/>
                  <a:pt x="2264278" y="1341994"/>
                </a:cubicBezTo>
                <a:cubicBezTo>
                  <a:pt x="2230112" y="1341994"/>
                  <a:pt x="2195946" y="1336772"/>
                  <a:pt x="2162711" y="1326409"/>
                </a:cubicBezTo>
                <a:lnTo>
                  <a:pt x="1580267" y="1144405"/>
                </a:lnTo>
                <a:cubicBezTo>
                  <a:pt x="1555168" y="1136552"/>
                  <a:pt x="1529098" y="1132463"/>
                  <a:pt x="1502786" y="1132180"/>
                </a:cubicBezTo>
                <a:cubicBezTo>
                  <a:pt x="1476473" y="1132463"/>
                  <a:pt x="1450443" y="1136552"/>
                  <a:pt x="1425304" y="1144405"/>
                </a:cubicBezTo>
                <a:lnTo>
                  <a:pt x="842860" y="1326409"/>
                </a:lnTo>
                <a:cubicBezTo>
                  <a:pt x="809625" y="1336813"/>
                  <a:pt x="775459" y="1341994"/>
                  <a:pt x="741293" y="1341994"/>
                </a:cubicBezTo>
                <a:cubicBezTo>
                  <a:pt x="707127" y="1341994"/>
                  <a:pt x="672960" y="1336772"/>
                  <a:pt x="639725" y="1326409"/>
                </a:cubicBezTo>
                <a:lnTo>
                  <a:pt x="57281" y="1144405"/>
                </a:lnTo>
                <a:cubicBezTo>
                  <a:pt x="38660" y="1138576"/>
                  <a:pt x="19472" y="1134852"/>
                  <a:pt x="81" y="1133152"/>
                </a:cubicBezTo>
                <a:lnTo>
                  <a:pt x="81" y="1062552"/>
                </a:lnTo>
                <a:cubicBezTo>
                  <a:pt x="26596" y="1064374"/>
                  <a:pt x="52828" y="1069232"/>
                  <a:pt x="78291" y="1077206"/>
                </a:cubicBezTo>
                <a:lnTo>
                  <a:pt x="660735" y="1259210"/>
                </a:lnTo>
                <a:cubicBezTo>
                  <a:pt x="713442" y="1275686"/>
                  <a:pt x="769144" y="1275686"/>
                  <a:pt x="821850" y="1259210"/>
                </a:cubicBezTo>
                <a:lnTo>
                  <a:pt x="1404295" y="1077206"/>
                </a:lnTo>
                <a:cubicBezTo>
                  <a:pt x="1434089" y="1067896"/>
                  <a:pt x="1464936" y="1062795"/>
                  <a:pt x="1496106" y="1061905"/>
                </a:cubicBezTo>
                <a:cubicBezTo>
                  <a:pt x="1497280" y="1061783"/>
                  <a:pt x="1498495" y="1061702"/>
                  <a:pt x="1499709" y="1061702"/>
                </a:cubicBezTo>
                <a:close/>
                <a:moveTo>
                  <a:pt x="3028645" y="885851"/>
                </a:moveTo>
                <a:lnTo>
                  <a:pt x="4319066" y="885851"/>
                </a:lnTo>
                <a:cubicBezTo>
                  <a:pt x="4319107" y="885851"/>
                  <a:pt x="4319066" y="885851"/>
                  <a:pt x="4319107" y="885851"/>
                </a:cubicBezTo>
                <a:cubicBezTo>
                  <a:pt x="4319147" y="885851"/>
                  <a:pt x="4319147" y="885851"/>
                  <a:pt x="4319147" y="885851"/>
                </a:cubicBezTo>
                <a:cubicBezTo>
                  <a:pt x="4365660" y="885851"/>
                  <a:pt x="4412254" y="896862"/>
                  <a:pt x="4453829" y="917710"/>
                </a:cubicBezTo>
                <a:lnTo>
                  <a:pt x="4645952" y="1014015"/>
                </a:lnTo>
                <a:cubicBezTo>
                  <a:pt x="4714123" y="1048181"/>
                  <a:pt x="4795530" y="1048181"/>
                  <a:pt x="4863701" y="1014015"/>
                </a:cubicBezTo>
                <a:lnTo>
                  <a:pt x="5055825" y="917710"/>
                </a:lnTo>
                <a:cubicBezTo>
                  <a:pt x="5140147" y="875447"/>
                  <a:pt x="5240865" y="875447"/>
                  <a:pt x="5325187" y="917710"/>
                </a:cubicBezTo>
                <a:lnTo>
                  <a:pt x="5517311" y="1014015"/>
                </a:lnTo>
                <a:cubicBezTo>
                  <a:pt x="5585482" y="1048181"/>
                  <a:pt x="5666889" y="1048181"/>
                  <a:pt x="5735060" y="1014015"/>
                </a:cubicBezTo>
                <a:lnTo>
                  <a:pt x="5927184" y="917710"/>
                </a:lnTo>
                <a:cubicBezTo>
                  <a:pt x="5968596" y="896943"/>
                  <a:pt x="6014907" y="885972"/>
                  <a:pt x="6061217" y="885851"/>
                </a:cubicBezTo>
                <a:cubicBezTo>
                  <a:pt x="6061379" y="885851"/>
                  <a:pt x="6061541" y="885851"/>
                  <a:pt x="6061703" y="885851"/>
                </a:cubicBezTo>
                <a:cubicBezTo>
                  <a:pt x="6108216" y="885851"/>
                  <a:pt x="6154810" y="896862"/>
                  <a:pt x="6196384" y="917710"/>
                </a:cubicBezTo>
                <a:lnTo>
                  <a:pt x="6388508" y="1014015"/>
                </a:lnTo>
                <a:cubicBezTo>
                  <a:pt x="6456678" y="1048181"/>
                  <a:pt x="6538087" y="1048181"/>
                  <a:pt x="6606257" y="1014015"/>
                </a:cubicBezTo>
                <a:lnTo>
                  <a:pt x="6798381" y="917710"/>
                </a:lnTo>
                <a:cubicBezTo>
                  <a:pt x="6882704" y="875447"/>
                  <a:pt x="6983421" y="875447"/>
                  <a:pt x="7067743" y="917710"/>
                </a:cubicBezTo>
                <a:lnTo>
                  <a:pt x="7259867" y="1014015"/>
                </a:lnTo>
                <a:cubicBezTo>
                  <a:pt x="7328037" y="1048181"/>
                  <a:pt x="7409405" y="1048181"/>
                  <a:pt x="7477575" y="1014015"/>
                </a:cubicBezTo>
                <a:lnTo>
                  <a:pt x="7477494" y="1014015"/>
                </a:lnTo>
                <a:lnTo>
                  <a:pt x="7669618" y="917710"/>
                </a:lnTo>
                <a:cubicBezTo>
                  <a:pt x="7700546" y="902205"/>
                  <a:pt x="7734227" y="892126"/>
                  <a:pt x="7768555" y="887996"/>
                </a:cubicBezTo>
                <a:lnTo>
                  <a:pt x="7768555" y="946208"/>
                </a:lnTo>
                <a:cubicBezTo>
                  <a:pt x="7743173" y="950014"/>
                  <a:pt x="7718358" y="957705"/>
                  <a:pt x="7695445" y="969202"/>
                </a:cubicBezTo>
                <a:lnTo>
                  <a:pt x="7503321" y="1065507"/>
                </a:lnTo>
                <a:cubicBezTo>
                  <a:pt x="7461140" y="1086638"/>
                  <a:pt x="7414910" y="1097203"/>
                  <a:pt x="7368640" y="1097203"/>
                </a:cubicBezTo>
                <a:cubicBezTo>
                  <a:pt x="7322370" y="1097203"/>
                  <a:pt x="7276141" y="1086638"/>
                  <a:pt x="7233959" y="1065507"/>
                </a:cubicBezTo>
                <a:lnTo>
                  <a:pt x="7041835" y="969202"/>
                </a:lnTo>
                <a:cubicBezTo>
                  <a:pt x="6973705" y="935036"/>
                  <a:pt x="6892298" y="935036"/>
                  <a:pt x="6824127" y="969202"/>
                </a:cubicBezTo>
                <a:lnTo>
                  <a:pt x="6632003" y="1065507"/>
                </a:lnTo>
                <a:cubicBezTo>
                  <a:pt x="6547681" y="1107769"/>
                  <a:pt x="6446963" y="1107769"/>
                  <a:pt x="6362641" y="1065507"/>
                </a:cubicBezTo>
                <a:lnTo>
                  <a:pt x="6170517" y="969202"/>
                </a:lnTo>
                <a:cubicBezTo>
                  <a:pt x="6136917" y="952362"/>
                  <a:pt x="6099270" y="943456"/>
                  <a:pt x="6061663" y="943456"/>
                </a:cubicBezTo>
                <a:cubicBezTo>
                  <a:pt x="6061582" y="943456"/>
                  <a:pt x="6061541" y="943456"/>
                  <a:pt x="6061500" y="943456"/>
                </a:cubicBezTo>
                <a:cubicBezTo>
                  <a:pt x="6024015" y="943496"/>
                  <a:pt x="5986449" y="952402"/>
                  <a:pt x="5952930" y="969202"/>
                </a:cubicBezTo>
                <a:lnTo>
                  <a:pt x="5760806" y="1065507"/>
                </a:lnTo>
                <a:cubicBezTo>
                  <a:pt x="5718624" y="1086638"/>
                  <a:pt x="5672354" y="1097203"/>
                  <a:pt x="5626125" y="1097203"/>
                </a:cubicBezTo>
                <a:cubicBezTo>
                  <a:pt x="5579855" y="1097203"/>
                  <a:pt x="5533625" y="1086638"/>
                  <a:pt x="5491444" y="1065507"/>
                </a:cubicBezTo>
                <a:lnTo>
                  <a:pt x="5299320" y="969202"/>
                </a:lnTo>
                <a:cubicBezTo>
                  <a:pt x="5231149" y="935036"/>
                  <a:pt x="5149741" y="935036"/>
                  <a:pt x="5081571" y="969202"/>
                </a:cubicBezTo>
                <a:lnTo>
                  <a:pt x="4889447" y="1065507"/>
                </a:lnTo>
                <a:cubicBezTo>
                  <a:pt x="4805124" y="1107769"/>
                  <a:pt x="4704407" y="1107769"/>
                  <a:pt x="4620085" y="1065507"/>
                </a:cubicBezTo>
                <a:lnTo>
                  <a:pt x="4427961" y="969202"/>
                </a:lnTo>
                <a:cubicBezTo>
                  <a:pt x="4394361" y="952362"/>
                  <a:pt x="4356714" y="943456"/>
                  <a:pt x="4319107" y="943456"/>
                </a:cubicBezTo>
                <a:cubicBezTo>
                  <a:pt x="4319066" y="943456"/>
                  <a:pt x="4319107" y="943456"/>
                  <a:pt x="4319066" y="943456"/>
                </a:cubicBezTo>
                <a:cubicBezTo>
                  <a:pt x="4319026" y="943456"/>
                  <a:pt x="4319026" y="943456"/>
                  <a:pt x="4319026" y="943456"/>
                </a:cubicBezTo>
                <a:lnTo>
                  <a:pt x="3028645" y="943456"/>
                </a:lnTo>
                <a:cubicBezTo>
                  <a:pt x="3000632" y="943456"/>
                  <a:pt x="2972903" y="947706"/>
                  <a:pt x="2946185" y="956045"/>
                </a:cubicBezTo>
                <a:lnTo>
                  <a:pt x="2363741" y="1138049"/>
                </a:lnTo>
                <a:cubicBezTo>
                  <a:pt x="2331153" y="1148210"/>
                  <a:pt x="2297635" y="1153310"/>
                  <a:pt x="2264116" y="1153310"/>
                </a:cubicBezTo>
                <a:cubicBezTo>
                  <a:pt x="2230598" y="1153310"/>
                  <a:pt x="2197080" y="1148250"/>
                  <a:pt x="2164492" y="1138049"/>
                </a:cubicBezTo>
                <a:lnTo>
                  <a:pt x="1582048" y="956045"/>
                </a:lnTo>
                <a:cubicBezTo>
                  <a:pt x="1556342" y="948030"/>
                  <a:pt x="1529625" y="943820"/>
                  <a:pt x="1502664" y="943537"/>
                </a:cubicBezTo>
                <a:cubicBezTo>
                  <a:pt x="1475704" y="943820"/>
                  <a:pt x="1449026" y="947990"/>
                  <a:pt x="1423280" y="956045"/>
                </a:cubicBezTo>
                <a:lnTo>
                  <a:pt x="840836" y="1138049"/>
                </a:lnTo>
                <a:cubicBezTo>
                  <a:pt x="808249" y="1148210"/>
                  <a:pt x="774730" y="1153310"/>
                  <a:pt x="741212" y="1153310"/>
                </a:cubicBezTo>
                <a:cubicBezTo>
                  <a:pt x="707693" y="1153310"/>
                  <a:pt x="674175" y="1148250"/>
                  <a:pt x="641587" y="1138049"/>
                </a:cubicBezTo>
                <a:lnTo>
                  <a:pt x="59143" y="956045"/>
                </a:lnTo>
                <a:cubicBezTo>
                  <a:pt x="39874" y="950014"/>
                  <a:pt x="20038" y="946168"/>
                  <a:pt x="0" y="944468"/>
                </a:cubicBezTo>
                <a:lnTo>
                  <a:pt x="0" y="886701"/>
                </a:lnTo>
                <a:cubicBezTo>
                  <a:pt x="25908" y="888523"/>
                  <a:pt x="51452" y="893299"/>
                  <a:pt x="76307" y="901072"/>
                </a:cubicBezTo>
                <a:lnTo>
                  <a:pt x="658751" y="1083076"/>
                </a:lnTo>
                <a:cubicBezTo>
                  <a:pt x="712713" y="1099916"/>
                  <a:pt x="769711" y="1099916"/>
                  <a:pt x="823672" y="1083076"/>
                </a:cubicBezTo>
                <a:lnTo>
                  <a:pt x="1406116" y="901072"/>
                </a:lnTo>
                <a:cubicBezTo>
                  <a:pt x="1435425" y="891923"/>
                  <a:pt x="1465826" y="886903"/>
                  <a:pt x="1496511" y="886053"/>
                </a:cubicBezTo>
                <a:cubicBezTo>
                  <a:pt x="1497523" y="885972"/>
                  <a:pt x="1498575" y="885891"/>
                  <a:pt x="1499628" y="885891"/>
                </a:cubicBezTo>
                <a:cubicBezTo>
                  <a:pt x="1500681" y="885891"/>
                  <a:pt x="1501693" y="885932"/>
                  <a:pt x="1502705" y="885932"/>
                </a:cubicBezTo>
                <a:cubicBezTo>
                  <a:pt x="1503757" y="885932"/>
                  <a:pt x="1504729" y="885891"/>
                  <a:pt x="1505781" y="885891"/>
                </a:cubicBezTo>
                <a:cubicBezTo>
                  <a:pt x="1506834" y="885891"/>
                  <a:pt x="1507886" y="885932"/>
                  <a:pt x="1508898" y="886053"/>
                </a:cubicBezTo>
                <a:cubicBezTo>
                  <a:pt x="1539583" y="886903"/>
                  <a:pt x="1569944" y="891883"/>
                  <a:pt x="1599293" y="901072"/>
                </a:cubicBezTo>
                <a:lnTo>
                  <a:pt x="2181737" y="1083076"/>
                </a:lnTo>
                <a:cubicBezTo>
                  <a:pt x="2235699" y="1099916"/>
                  <a:pt x="2292696" y="1099916"/>
                  <a:pt x="2346658" y="1083076"/>
                </a:cubicBezTo>
                <a:lnTo>
                  <a:pt x="2929102" y="901072"/>
                </a:lnTo>
                <a:cubicBezTo>
                  <a:pt x="2961365" y="890992"/>
                  <a:pt x="2994844" y="885851"/>
                  <a:pt x="3028645" y="885851"/>
                </a:cubicBezTo>
                <a:close/>
                <a:moveTo>
                  <a:pt x="1499709" y="706884"/>
                </a:moveTo>
                <a:cubicBezTo>
                  <a:pt x="1500761" y="706884"/>
                  <a:pt x="1501774" y="706925"/>
                  <a:pt x="1502786" y="706925"/>
                </a:cubicBezTo>
                <a:cubicBezTo>
                  <a:pt x="1503838" y="706925"/>
                  <a:pt x="1504850" y="706884"/>
                  <a:pt x="1505862" y="706884"/>
                </a:cubicBezTo>
                <a:cubicBezTo>
                  <a:pt x="1506793" y="706884"/>
                  <a:pt x="1507765" y="706925"/>
                  <a:pt x="1508696" y="707046"/>
                </a:cubicBezTo>
                <a:cubicBezTo>
                  <a:pt x="1539138" y="707896"/>
                  <a:pt x="1569256" y="712835"/>
                  <a:pt x="1598362" y="721943"/>
                </a:cubicBezTo>
                <a:lnTo>
                  <a:pt x="2180806" y="903947"/>
                </a:lnTo>
                <a:cubicBezTo>
                  <a:pt x="2235415" y="921030"/>
                  <a:pt x="2293142" y="920989"/>
                  <a:pt x="2347751" y="903947"/>
                </a:cubicBezTo>
                <a:lnTo>
                  <a:pt x="2930195" y="721943"/>
                </a:lnTo>
                <a:cubicBezTo>
                  <a:pt x="2962135" y="711944"/>
                  <a:pt x="2995289" y="706884"/>
                  <a:pt x="3028726" y="706884"/>
                </a:cubicBezTo>
                <a:lnTo>
                  <a:pt x="4319147" y="706884"/>
                </a:lnTo>
                <a:cubicBezTo>
                  <a:pt x="4319188" y="706884"/>
                  <a:pt x="4319147" y="706884"/>
                  <a:pt x="4319188" y="706884"/>
                </a:cubicBezTo>
                <a:cubicBezTo>
                  <a:pt x="4319228" y="706884"/>
                  <a:pt x="4319228" y="706884"/>
                  <a:pt x="4319228" y="706884"/>
                </a:cubicBezTo>
                <a:cubicBezTo>
                  <a:pt x="4365215" y="706884"/>
                  <a:pt x="4411283" y="717773"/>
                  <a:pt x="4452411" y="738378"/>
                </a:cubicBezTo>
                <a:lnTo>
                  <a:pt x="4644536" y="834683"/>
                </a:lnTo>
                <a:cubicBezTo>
                  <a:pt x="4713637" y="869335"/>
                  <a:pt x="4796178" y="869335"/>
                  <a:pt x="4865280" y="834683"/>
                </a:cubicBezTo>
                <a:lnTo>
                  <a:pt x="5057404" y="738378"/>
                </a:lnTo>
                <a:cubicBezTo>
                  <a:pt x="5140755" y="696602"/>
                  <a:pt x="5240338" y="696602"/>
                  <a:pt x="5323730" y="738378"/>
                </a:cubicBezTo>
                <a:lnTo>
                  <a:pt x="5515854" y="834683"/>
                </a:lnTo>
                <a:cubicBezTo>
                  <a:pt x="5584955" y="869335"/>
                  <a:pt x="5667497" y="869335"/>
                  <a:pt x="5736598" y="834683"/>
                </a:cubicBezTo>
                <a:lnTo>
                  <a:pt x="5928722" y="738378"/>
                </a:lnTo>
                <a:cubicBezTo>
                  <a:pt x="5969811" y="717814"/>
                  <a:pt x="6015798" y="706884"/>
                  <a:pt x="6061703" y="706884"/>
                </a:cubicBezTo>
                <a:cubicBezTo>
                  <a:pt x="6061744" y="706884"/>
                  <a:pt x="6061744" y="706884"/>
                  <a:pt x="6061744" y="706884"/>
                </a:cubicBezTo>
                <a:cubicBezTo>
                  <a:pt x="6061784" y="706884"/>
                  <a:pt x="6061784" y="706884"/>
                  <a:pt x="6061825" y="706884"/>
                </a:cubicBezTo>
                <a:cubicBezTo>
                  <a:pt x="6061865" y="706884"/>
                  <a:pt x="6061906" y="706884"/>
                  <a:pt x="6061906" y="706884"/>
                </a:cubicBezTo>
                <a:cubicBezTo>
                  <a:pt x="6061946" y="706884"/>
                  <a:pt x="6061946" y="706884"/>
                  <a:pt x="6061946" y="706884"/>
                </a:cubicBezTo>
                <a:cubicBezTo>
                  <a:pt x="6107892" y="706884"/>
                  <a:pt x="6153838" y="717773"/>
                  <a:pt x="6194927" y="738378"/>
                </a:cubicBezTo>
                <a:lnTo>
                  <a:pt x="6387051" y="834683"/>
                </a:lnTo>
                <a:cubicBezTo>
                  <a:pt x="6456153" y="869335"/>
                  <a:pt x="6538694" y="869335"/>
                  <a:pt x="6607795" y="834683"/>
                </a:cubicBezTo>
                <a:lnTo>
                  <a:pt x="6799919" y="738378"/>
                </a:lnTo>
                <a:cubicBezTo>
                  <a:pt x="6883270" y="696602"/>
                  <a:pt x="6982854" y="696602"/>
                  <a:pt x="7066245" y="738378"/>
                </a:cubicBezTo>
                <a:lnTo>
                  <a:pt x="7258369" y="834683"/>
                </a:lnTo>
                <a:cubicBezTo>
                  <a:pt x="7327471" y="869335"/>
                  <a:pt x="7410012" y="869335"/>
                  <a:pt x="7479114" y="834683"/>
                </a:cubicBezTo>
                <a:lnTo>
                  <a:pt x="7479276" y="834683"/>
                </a:lnTo>
                <a:lnTo>
                  <a:pt x="7671400" y="738378"/>
                </a:lnTo>
                <a:cubicBezTo>
                  <a:pt x="7701842" y="723117"/>
                  <a:pt x="7734995" y="713199"/>
                  <a:pt x="7768797" y="709070"/>
                </a:cubicBezTo>
                <a:lnTo>
                  <a:pt x="7768797" y="760481"/>
                </a:lnTo>
                <a:cubicBezTo>
                  <a:pt x="7742890" y="764286"/>
                  <a:pt x="7717589" y="772099"/>
                  <a:pt x="7694191" y="783839"/>
                </a:cubicBezTo>
                <a:lnTo>
                  <a:pt x="7502067" y="880144"/>
                </a:lnTo>
                <a:cubicBezTo>
                  <a:pt x="7460371" y="901032"/>
                  <a:pt x="7414627" y="911476"/>
                  <a:pt x="7368883" y="911476"/>
                </a:cubicBezTo>
                <a:cubicBezTo>
                  <a:pt x="7323139" y="911476"/>
                  <a:pt x="7277396" y="901032"/>
                  <a:pt x="7235700" y="880144"/>
                </a:cubicBezTo>
                <a:lnTo>
                  <a:pt x="7043576" y="783839"/>
                </a:lnTo>
                <a:cubicBezTo>
                  <a:pt x="6974474" y="749187"/>
                  <a:pt x="6891933" y="749227"/>
                  <a:pt x="6822832" y="783839"/>
                </a:cubicBezTo>
                <a:lnTo>
                  <a:pt x="6630708" y="880144"/>
                </a:lnTo>
                <a:cubicBezTo>
                  <a:pt x="6547316" y="921920"/>
                  <a:pt x="6447773" y="921920"/>
                  <a:pt x="6364382" y="880144"/>
                </a:cubicBezTo>
                <a:lnTo>
                  <a:pt x="6172258" y="783839"/>
                </a:lnTo>
                <a:cubicBezTo>
                  <a:pt x="6138172" y="766756"/>
                  <a:pt x="6100039" y="757728"/>
                  <a:pt x="6061946" y="757728"/>
                </a:cubicBezTo>
                <a:cubicBezTo>
                  <a:pt x="6023853" y="757728"/>
                  <a:pt x="5985720" y="766756"/>
                  <a:pt x="5951635" y="783839"/>
                </a:cubicBezTo>
                <a:lnTo>
                  <a:pt x="5759510" y="880144"/>
                </a:lnTo>
                <a:cubicBezTo>
                  <a:pt x="5717815" y="901032"/>
                  <a:pt x="5672071" y="911476"/>
                  <a:pt x="5626327" y="911476"/>
                </a:cubicBezTo>
                <a:cubicBezTo>
                  <a:pt x="5580584" y="911476"/>
                  <a:pt x="5534840" y="901032"/>
                  <a:pt x="5493144" y="880144"/>
                </a:cubicBezTo>
                <a:lnTo>
                  <a:pt x="5301020" y="783839"/>
                </a:lnTo>
                <a:cubicBezTo>
                  <a:pt x="5231919" y="749187"/>
                  <a:pt x="5149377" y="749227"/>
                  <a:pt x="5080276" y="783839"/>
                </a:cubicBezTo>
                <a:lnTo>
                  <a:pt x="4888152" y="880144"/>
                </a:lnTo>
                <a:cubicBezTo>
                  <a:pt x="4804760" y="921920"/>
                  <a:pt x="4705217" y="921920"/>
                  <a:pt x="4621826" y="880144"/>
                </a:cubicBezTo>
                <a:lnTo>
                  <a:pt x="4429701" y="783839"/>
                </a:lnTo>
                <a:cubicBezTo>
                  <a:pt x="4395576" y="766756"/>
                  <a:pt x="4357442" y="757728"/>
                  <a:pt x="4319309" y="757728"/>
                </a:cubicBezTo>
                <a:cubicBezTo>
                  <a:pt x="4319268" y="757728"/>
                  <a:pt x="4319309" y="757728"/>
                  <a:pt x="4319268" y="757728"/>
                </a:cubicBezTo>
                <a:cubicBezTo>
                  <a:pt x="4319228" y="757728"/>
                  <a:pt x="4319228" y="757728"/>
                  <a:pt x="4319228" y="757728"/>
                </a:cubicBezTo>
                <a:lnTo>
                  <a:pt x="3028848" y="757728"/>
                </a:lnTo>
                <a:cubicBezTo>
                  <a:pt x="3000511" y="757728"/>
                  <a:pt x="2972417" y="762019"/>
                  <a:pt x="2945375" y="770480"/>
                </a:cubicBezTo>
                <a:lnTo>
                  <a:pt x="2362931" y="952484"/>
                </a:lnTo>
                <a:cubicBezTo>
                  <a:pt x="2330668" y="962563"/>
                  <a:pt x="2297473" y="967624"/>
                  <a:pt x="2264278" y="967624"/>
                </a:cubicBezTo>
                <a:cubicBezTo>
                  <a:pt x="2231084" y="967624"/>
                  <a:pt x="2197889" y="962563"/>
                  <a:pt x="2165626" y="952484"/>
                </a:cubicBezTo>
                <a:lnTo>
                  <a:pt x="1583181" y="770480"/>
                </a:lnTo>
                <a:cubicBezTo>
                  <a:pt x="1557111" y="762343"/>
                  <a:pt x="1530070" y="758093"/>
                  <a:pt x="1502786" y="757809"/>
                </a:cubicBezTo>
                <a:cubicBezTo>
                  <a:pt x="1475501" y="758093"/>
                  <a:pt x="1448460" y="762343"/>
                  <a:pt x="1422390" y="770480"/>
                </a:cubicBezTo>
                <a:lnTo>
                  <a:pt x="839946" y="952484"/>
                </a:lnTo>
                <a:cubicBezTo>
                  <a:pt x="807682" y="962563"/>
                  <a:pt x="774487" y="967624"/>
                  <a:pt x="741293" y="967624"/>
                </a:cubicBezTo>
                <a:cubicBezTo>
                  <a:pt x="708098" y="967624"/>
                  <a:pt x="674903" y="962563"/>
                  <a:pt x="642640" y="952484"/>
                </a:cubicBezTo>
                <a:lnTo>
                  <a:pt x="60196" y="770480"/>
                </a:lnTo>
                <a:cubicBezTo>
                  <a:pt x="40603" y="764367"/>
                  <a:pt x="20484" y="760441"/>
                  <a:pt x="81" y="758740"/>
                </a:cubicBezTo>
                <a:lnTo>
                  <a:pt x="81" y="707734"/>
                </a:lnTo>
                <a:cubicBezTo>
                  <a:pt x="25625" y="709556"/>
                  <a:pt x="50844" y="714292"/>
                  <a:pt x="75376" y="721943"/>
                </a:cubicBezTo>
                <a:lnTo>
                  <a:pt x="657820" y="903947"/>
                </a:lnTo>
                <a:cubicBezTo>
                  <a:pt x="712430" y="920989"/>
                  <a:pt x="770156" y="920989"/>
                  <a:pt x="824765" y="903947"/>
                </a:cubicBezTo>
                <a:lnTo>
                  <a:pt x="1407209" y="721943"/>
                </a:lnTo>
                <a:cubicBezTo>
                  <a:pt x="1436315" y="712835"/>
                  <a:pt x="1466433" y="707856"/>
                  <a:pt x="1496875" y="707046"/>
                </a:cubicBezTo>
                <a:cubicBezTo>
                  <a:pt x="1497806" y="706965"/>
                  <a:pt x="1498737" y="706884"/>
                  <a:pt x="1499709" y="706884"/>
                </a:cubicBezTo>
                <a:close/>
                <a:moveTo>
                  <a:pt x="40" y="540020"/>
                </a:moveTo>
                <a:cubicBezTo>
                  <a:pt x="14816" y="542449"/>
                  <a:pt x="29429" y="545849"/>
                  <a:pt x="43760" y="550343"/>
                </a:cubicBezTo>
                <a:cubicBezTo>
                  <a:pt x="51330" y="552731"/>
                  <a:pt x="55580" y="560787"/>
                  <a:pt x="53192" y="568397"/>
                </a:cubicBezTo>
                <a:cubicBezTo>
                  <a:pt x="51289" y="574591"/>
                  <a:pt x="45581" y="578518"/>
                  <a:pt x="39469" y="578518"/>
                </a:cubicBezTo>
                <a:lnTo>
                  <a:pt x="39469" y="578477"/>
                </a:lnTo>
                <a:cubicBezTo>
                  <a:pt x="38052" y="578477"/>
                  <a:pt x="36595" y="578275"/>
                  <a:pt x="35178" y="577830"/>
                </a:cubicBezTo>
                <a:cubicBezTo>
                  <a:pt x="23600" y="574227"/>
                  <a:pt x="11901" y="571393"/>
                  <a:pt x="40" y="569248"/>
                </a:cubicBezTo>
                <a:close/>
                <a:moveTo>
                  <a:pt x="6933061" y="535982"/>
                </a:moveTo>
                <a:cubicBezTo>
                  <a:pt x="6977095" y="535982"/>
                  <a:pt x="7021128" y="546032"/>
                  <a:pt x="7061265" y="566130"/>
                </a:cubicBezTo>
                <a:lnTo>
                  <a:pt x="7253349" y="662273"/>
                </a:lnTo>
                <a:cubicBezTo>
                  <a:pt x="7325567" y="698423"/>
                  <a:pt x="7411752" y="698423"/>
                  <a:pt x="7483970" y="662273"/>
                </a:cubicBezTo>
                <a:lnTo>
                  <a:pt x="7483970" y="662233"/>
                </a:lnTo>
                <a:lnTo>
                  <a:pt x="7676054" y="566090"/>
                </a:lnTo>
                <a:cubicBezTo>
                  <a:pt x="7704998" y="551598"/>
                  <a:pt x="7736452" y="542125"/>
                  <a:pt x="7768594" y="538077"/>
                </a:cubicBezTo>
                <a:lnTo>
                  <a:pt x="7768594" y="567223"/>
                </a:lnTo>
                <a:cubicBezTo>
                  <a:pt x="7740945" y="571110"/>
                  <a:pt x="7713864" y="579368"/>
                  <a:pt x="7688927" y="591876"/>
                </a:cubicBezTo>
                <a:lnTo>
                  <a:pt x="7496844" y="688019"/>
                </a:lnTo>
                <a:cubicBezTo>
                  <a:pt x="7456686" y="708139"/>
                  <a:pt x="7412683" y="718178"/>
                  <a:pt x="7368639" y="718178"/>
                </a:cubicBezTo>
                <a:cubicBezTo>
                  <a:pt x="7324596" y="718178"/>
                  <a:pt x="7280593" y="708098"/>
                  <a:pt x="7240435" y="688019"/>
                </a:cubicBezTo>
                <a:lnTo>
                  <a:pt x="7048352" y="591876"/>
                </a:lnTo>
                <a:cubicBezTo>
                  <a:pt x="6976133" y="555727"/>
                  <a:pt x="6889948" y="555727"/>
                  <a:pt x="6817730" y="591876"/>
                </a:cubicBezTo>
                <a:lnTo>
                  <a:pt x="6776115" y="612684"/>
                </a:lnTo>
                <a:cubicBezTo>
                  <a:pt x="6769031" y="616246"/>
                  <a:pt x="6760368" y="613372"/>
                  <a:pt x="6756806" y="606247"/>
                </a:cubicBezTo>
                <a:cubicBezTo>
                  <a:pt x="6753243" y="599163"/>
                  <a:pt x="6756118" y="590500"/>
                  <a:pt x="6763242" y="586938"/>
                </a:cubicBezTo>
                <a:lnTo>
                  <a:pt x="6804857" y="566130"/>
                </a:lnTo>
                <a:cubicBezTo>
                  <a:pt x="6844994" y="546032"/>
                  <a:pt x="6889028" y="535982"/>
                  <a:pt x="6933061" y="535982"/>
                </a:cubicBezTo>
                <a:close/>
                <a:moveTo>
                  <a:pt x="6061743" y="535850"/>
                </a:moveTo>
                <a:cubicBezTo>
                  <a:pt x="6061784" y="535850"/>
                  <a:pt x="6061743" y="535850"/>
                  <a:pt x="6061784" y="535850"/>
                </a:cubicBezTo>
                <a:cubicBezTo>
                  <a:pt x="6061824" y="535850"/>
                  <a:pt x="6061824" y="535850"/>
                  <a:pt x="6061824" y="535850"/>
                </a:cubicBezTo>
                <a:cubicBezTo>
                  <a:pt x="6106110" y="535850"/>
                  <a:pt x="6150438" y="546294"/>
                  <a:pt x="6190028" y="566130"/>
                </a:cubicBezTo>
                <a:lnTo>
                  <a:pt x="6382112" y="662273"/>
                </a:lnTo>
                <a:cubicBezTo>
                  <a:pt x="6454330" y="698423"/>
                  <a:pt x="6540515" y="698423"/>
                  <a:pt x="6612733" y="662273"/>
                </a:cubicBezTo>
                <a:cubicBezTo>
                  <a:pt x="6619818" y="658710"/>
                  <a:pt x="6628481" y="661585"/>
                  <a:pt x="6632043" y="668709"/>
                </a:cubicBezTo>
                <a:cubicBezTo>
                  <a:pt x="6635605" y="675794"/>
                  <a:pt x="6632731" y="684457"/>
                  <a:pt x="6625607" y="688019"/>
                </a:cubicBezTo>
                <a:cubicBezTo>
                  <a:pt x="6585449" y="708138"/>
                  <a:pt x="6541446" y="718177"/>
                  <a:pt x="6497402" y="718177"/>
                </a:cubicBezTo>
                <a:cubicBezTo>
                  <a:pt x="6453359" y="718177"/>
                  <a:pt x="6409356" y="708098"/>
                  <a:pt x="6369198" y="688019"/>
                </a:cubicBezTo>
                <a:lnTo>
                  <a:pt x="6177115" y="591876"/>
                </a:lnTo>
                <a:cubicBezTo>
                  <a:pt x="6141491" y="574064"/>
                  <a:pt x="6101617" y="564632"/>
                  <a:pt x="6061784" y="564632"/>
                </a:cubicBezTo>
                <a:cubicBezTo>
                  <a:pt x="6061743" y="564632"/>
                  <a:pt x="6061784" y="564632"/>
                  <a:pt x="6061743" y="564632"/>
                </a:cubicBezTo>
                <a:cubicBezTo>
                  <a:pt x="6061703" y="564632"/>
                  <a:pt x="6061703" y="564632"/>
                  <a:pt x="6061703" y="564632"/>
                </a:cubicBezTo>
                <a:cubicBezTo>
                  <a:pt x="6021910" y="564632"/>
                  <a:pt x="5982035" y="574064"/>
                  <a:pt x="5946412" y="591876"/>
                </a:cubicBezTo>
                <a:lnTo>
                  <a:pt x="5754328" y="688019"/>
                </a:lnTo>
                <a:cubicBezTo>
                  <a:pt x="5714171" y="708138"/>
                  <a:pt x="5670168" y="718177"/>
                  <a:pt x="5626124" y="718177"/>
                </a:cubicBezTo>
                <a:cubicBezTo>
                  <a:pt x="5582081" y="718177"/>
                  <a:pt x="5538078" y="708098"/>
                  <a:pt x="5497920" y="688019"/>
                </a:cubicBezTo>
                <a:lnTo>
                  <a:pt x="5305837" y="591876"/>
                </a:lnTo>
                <a:cubicBezTo>
                  <a:pt x="5233618" y="555726"/>
                  <a:pt x="5147434" y="555726"/>
                  <a:pt x="5075215" y="591876"/>
                </a:cubicBezTo>
                <a:lnTo>
                  <a:pt x="5033600" y="612683"/>
                </a:lnTo>
                <a:cubicBezTo>
                  <a:pt x="5026516" y="616246"/>
                  <a:pt x="5017853" y="613371"/>
                  <a:pt x="5014291" y="606247"/>
                </a:cubicBezTo>
                <a:cubicBezTo>
                  <a:pt x="5010728" y="599163"/>
                  <a:pt x="5013602" y="590500"/>
                  <a:pt x="5020727" y="586937"/>
                </a:cubicBezTo>
                <a:lnTo>
                  <a:pt x="5062342" y="566130"/>
                </a:lnTo>
                <a:cubicBezTo>
                  <a:pt x="5142616" y="525932"/>
                  <a:pt x="5238476" y="525932"/>
                  <a:pt x="5318750" y="566130"/>
                </a:cubicBezTo>
                <a:lnTo>
                  <a:pt x="5510834" y="662273"/>
                </a:lnTo>
                <a:cubicBezTo>
                  <a:pt x="5583052" y="698423"/>
                  <a:pt x="5669237" y="698423"/>
                  <a:pt x="5741455" y="662273"/>
                </a:cubicBezTo>
                <a:lnTo>
                  <a:pt x="5933539" y="566130"/>
                </a:lnTo>
                <a:cubicBezTo>
                  <a:pt x="5973130" y="546335"/>
                  <a:pt x="6017456" y="535850"/>
                  <a:pt x="6061743" y="535850"/>
                </a:cubicBezTo>
                <a:close/>
                <a:moveTo>
                  <a:pt x="3351321" y="535810"/>
                </a:moveTo>
                <a:lnTo>
                  <a:pt x="4319107" y="535810"/>
                </a:lnTo>
                <a:cubicBezTo>
                  <a:pt x="4319147" y="535810"/>
                  <a:pt x="4319228" y="535810"/>
                  <a:pt x="4319228" y="535810"/>
                </a:cubicBezTo>
                <a:cubicBezTo>
                  <a:pt x="4319268" y="535810"/>
                  <a:pt x="4319349" y="535810"/>
                  <a:pt x="4319349" y="535810"/>
                </a:cubicBezTo>
                <a:cubicBezTo>
                  <a:pt x="4363636" y="535810"/>
                  <a:pt x="4407963" y="546254"/>
                  <a:pt x="4447554" y="566090"/>
                </a:cubicBezTo>
                <a:lnTo>
                  <a:pt x="4639637" y="662233"/>
                </a:lnTo>
                <a:cubicBezTo>
                  <a:pt x="4711856" y="698383"/>
                  <a:pt x="4798081" y="698383"/>
                  <a:pt x="4870259" y="662233"/>
                </a:cubicBezTo>
                <a:cubicBezTo>
                  <a:pt x="4877343" y="658670"/>
                  <a:pt x="4886006" y="661545"/>
                  <a:pt x="4889568" y="668669"/>
                </a:cubicBezTo>
                <a:cubicBezTo>
                  <a:pt x="4893130" y="675754"/>
                  <a:pt x="4890256" y="684417"/>
                  <a:pt x="4883132" y="687979"/>
                </a:cubicBezTo>
                <a:cubicBezTo>
                  <a:pt x="4842975" y="708098"/>
                  <a:pt x="4798971" y="718137"/>
                  <a:pt x="4754928" y="718137"/>
                </a:cubicBezTo>
                <a:cubicBezTo>
                  <a:pt x="4710884" y="718137"/>
                  <a:pt x="4666881" y="708058"/>
                  <a:pt x="4626724" y="687979"/>
                </a:cubicBezTo>
                <a:lnTo>
                  <a:pt x="4434640" y="591836"/>
                </a:lnTo>
                <a:cubicBezTo>
                  <a:pt x="4399017" y="574024"/>
                  <a:pt x="4359143" y="564592"/>
                  <a:pt x="4319309" y="564592"/>
                </a:cubicBezTo>
                <a:cubicBezTo>
                  <a:pt x="4319268" y="564592"/>
                  <a:pt x="4319188" y="564592"/>
                  <a:pt x="4319188" y="564592"/>
                </a:cubicBezTo>
                <a:cubicBezTo>
                  <a:pt x="4319147" y="564592"/>
                  <a:pt x="4319066" y="564592"/>
                  <a:pt x="4319066" y="564592"/>
                </a:cubicBezTo>
                <a:lnTo>
                  <a:pt x="3351281" y="564592"/>
                </a:lnTo>
                <a:lnTo>
                  <a:pt x="3351321" y="564633"/>
                </a:lnTo>
                <a:cubicBezTo>
                  <a:pt x="3343346" y="564633"/>
                  <a:pt x="3336910" y="558196"/>
                  <a:pt x="3336910" y="550221"/>
                </a:cubicBezTo>
                <a:cubicBezTo>
                  <a:pt x="3336910" y="542247"/>
                  <a:pt x="3343387" y="535810"/>
                  <a:pt x="3351321" y="535810"/>
                </a:cubicBezTo>
                <a:close/>
                <a:moveTo>
                  <a:pt x="3028686" y="535810"/>
                </a:moveTo>
                <a:lnTo>
                  <a:pt x="3190003" y="535810"/>
                </a:lnTo>
                <a:cubicBezTo>
                  <a:pt x="3197978" y="535810"/>
                  <a:pt x="3204415" y="542247"/>
                  <a:pt x="3204415" y="550221"/>
                </a:cubicBezTo>
                <a:cubicBezTo>
                  <a:pt x="3204415" y="558196"/>
                  <a:pt x="3197938" y="564633"/>
                  <a:pt x="3190003" y="564633"/>
                </a:cubicBezTo>
                <a:lnTo>
                  <a:pt x="3028726" y="564633"/>
                </a:lnTo>
                <a:cubicBezTo>
                  <a:pt x="2999256" y="564633"/>
                  <a:pt x="2970069" y="569086"/>
                  <a:pt x="2941975" y="577870"/>
                </a:cubicBezTo>
                <a:lnTo>
                  <a:pt x="2359531" y="759874"/>
                </a:lnTo>
                <a:cubicBezTo>
                  <a:pt x="2328360" y="769630"/>
                  <a:pt x="2296258" y="774488"/>
                  <a:pt x="2264197" y="774488"/>
                </a:cubicBezTo>
                <a:cubicBezTo>
                  <a:pt x="2232136" y="774488"/>
                  <a:pt x="2200075" y="769630"/>
                  <a:pt x="2168864" y="759874"/>
                </a:cubicBezTo>
                <a:lnTo>
                  <a:pt x="1717822" y="618918"/>
                </a:lnTo>
                <a:lnTo>
                  <a:pt x="1717781" y="618878"/>
                </a:lnTo>
                <a:cubicBezTo>
                  <a:pt x="1710211" y="616489"/>
                  <a:pt x="1705961" y="608433"/>
                  <a:pt x="1708349" y="600823"/>
                </a:cubicBezTo>
                <a:cubicBezTo>
                  <a:pt x="1710738" y="593253"/>
                  <a:pt x="1718793" y="589002"/>
                  <a:pt x="1726404" y="591391"/>
                </a:cubicBezTo>
                <a:lnTo>
                  <a:pt x="2177446" y="732346"/>
                </a:lnTo>
                <a:cubicBezTo>
                  <a:pt x="2234201" y="750077"/>
                  <a:pt x="2294194" y="750077"/>
                  <a:pt x="2350949" y="732346"/>
                </a:cubicBezTo>
                <a:lnTo>
                  <a:pt x="2933393" y="550343"/>
                </a:lnTo>
                <a:cubicBezTo>
                  <a:pt x="2964240" y="540708"/>
                  <a:pt x="2996341" y="535810"/>
                  <a:pt x="3028686" y="535810"/>
                </a:cubicBezTo>
                <a:close/>
                <a:moveTo>
                  <a:pt x="1471372" y="535810"/>
                </a:moveTo>
                <a:cubicBezTo>
                  <a:pt x="1477120" y="535810"/>
                  <a:pt x="1482869" y="536012"/>
                  <a:pt x="1488577" y="536336"/>
                </a:cubicBezTo>
                <a:cubicBezTo>
                  <a:pt x="1494284" y="536012"/>
                  <a:pt x="1500033" y="535810"/>
                  <a:pt x="1505781" y="535810"/>
                </a:cubicBezTo>
                <a:cubicBezTo>
                  <a:pt x="1509060" y="535810"/>
                  <a:pt x="1512015" y="536944"/>
                  <a:pt x="1514444" y="538765"/>
                </a:cubicBezTo>
                <a:lnTo>
                  <a:pt x="1514404" y="538725"/>
                </a:lnTo>
                <a:cubicBezTo>
                  <a:pt x="1532094" y="541113"/>
                  <a:pt x="1549582" y="544959"/>
                  <a:pt x="1566665" y="550302"/>
                </a:cubicBezTo>
                <a:cubicBezTo>
                  <a:pt x="1574235" y="552691"/>
                  <a:pt x="1578486" y="560746"/>
                  <a:pt x="1576097" y="568357"/>
                </a:cubicBezTo>
                <a:cubicBezTo>
                  <a:pt x="1574194" y="574551"/>
                  <a:pt x="1568487" y="578477"/>
                  <a:pt x="1562374" y="578477"/>
                </a:cubicBezTo>
                <a:cubicBezTo>
                  <a:pt x="1560957" y="578477"/>
                  <a:pt x="1559500" y="578275"/>
                  <a:pt x="1558083" y="577830"/>
                </a:cubicBezTo>
                <a:cubicBezTo>
                  <a:pt x="1535454" y="570786"/>
                  <a:pt x="1512137" y="566535"/>
                  <a:pt x="1488536" y="565159"/>
                </a:cubicBezTo>
                <a:cubicBezTo>
                  <a:pt x="1464936" y="566535"/>
                  <a:pt x="1441618" y="570745"/>
                  <a:pt x="1418989" y="577830"/>
                </a:cubicBezTo>
                <a:lnTo>
                  <a:pt x="836545" y="759833"/>
                </a:lnTo>
                <a:cubicBezTo>
                  <a:pt x="805375" y="769589"/>
                  <a:pt x="773273" y="774447"/>
                  <a:pt x="741212" y="774447"/>
                </a:cubicBezTo>
                <a:cubicBezTo>
                  <a:pt x="709151" y="774447"/>
                  <a:pt x="677089" y="769589"/>
                  <a:pt x="645878" y="759833"/>
                </a:cubicBezTo>
                <a:lnTo>
                  <a:pt x="194836" y="618878"/>
                </a:lnTo>
                <a:cubicBezTo>
                  <a:pt x="187266" y="616489"/>
                  <a:pt x="183016" y="608433"/>
                  <a:pt x="185404" y="600823"/>
                </a:cubicBezTo>
                <a:cubicBezTo>
                  <a:pt x="187793" y="593253"/>
                  <a:pt x="195848" y="589002"/>
                  <a:pt x="203459" y="591391"/>
                </a:cubicBezTo>
                <a:lnTo>
                  <a:pt x="654501" y="732346"/>
                </a:lnTo>
                <a:cubicBezTo>
                  <a:pt x="711256" y="750077"/>
                  <a:pt x="771249" y="750077"/>
                  <a:pt x="828004" y="732346"/>
                </a:cubicBezTo>
                <a:lnTo>
                  <a:pt x="1410448" y="550343"/>
                </a:lnTo>
                <a:cubicBezTo>
                  <a:pt x="1427571" y="544999"/>
                  <a:pt x="1445019" y="541154"/>
                  <a:pt x="1462709" y="538765"/>
                </a:cubicBezTo>
                <a:cubicBezTo>
                  <a:pt x="1465138" y="536944"/>
                  <a:pt x="1468093" y="535810"/>
                  <a:pt x="1471372" y="535810"/>
                </a:cubicBezTo>
                <a:close/>
                <a:moveTo>
                  <a:pt x="7768635" y="360769"/>
                </a:moveTo>
                <a:lnTo>
                  <a:pt x="7768635" y="380200"/>
                </a:lnTo>
                <a:cubicBezTo>
                  <a:pt x="7740217" y="384086"/>
                  <a:pt x="7712407" y="392547"/>
                  <a:pt x="7686782" y="405379"/>
                </a:cubicBezTo>
                <a:lnTo>
                  <a:pt x="7494699" y="501522"/>
                </a:lnTo>
                <a:cubicBezTo>
                  <a:pt x="7493322" y="502211"/>
                  <a:pt x="7491865" y="502534"/>
                  <a:pt x="7490408" y="502534"/>
                </a:cubicBezTo>
                <a:cubicBezTo>
                  <a:pt x="7486886" y="502534"/>
                  <a:pt x="7483526" y="500591"/>
                  <a:pt x="7481826" y="497231"/>
                </a:cubicBezTo>
                <a:cubicBezTo>
                  <a:pt x="7479437" y="492495"/>
                  <a:pt x="7481380" y="486747"/>
                  <a:pt x="7486117" y="484358"/>
                </a:cubicBezTo>
                <a:lnTo>
                  <a:pt x="7678200" y="388215"/>
                </a:lnTo>
                <a:cubicBezTo>
                  <a:pt x="7706497" y="374087"/>
                  <a:pt x="7737222" y="364817"/>
                  <a:pt x="7768635" y="360769"/>
                </a:cubicBezTo>
                <a:close/>
                <a:moveTo>
                  <a:pt x="40" y="359028"/>
                </a:moveTo>
                <a:cubicBezTo>
                  <a:pt x="24005" y="360809"/>
                  <a:pt x="47646" y="365343"/>
                  <a:pt x="70639" y="372508"/>
                </a:cubicBezTo>
                <a:lnTo>
                  <a:pt x="653084" y="554512"/>
                </a:lnTo>
                <a:cubicBezTo>
                  <a:pt x="710769" y="572526"/>
                  <a:pt x="771775" y="572526"/>
                  <a:pt x="829460" y="554512"/>
                </a:cubicBezTo>
                <a:lnTo>
                  <a:pt x="1094896" y="471566"/>
                </a:lnTo>
                <a:cubicBezTo>
                  <a:pt x="1099956" y="469987"/>
                  <a:pt x="1105340" y="472821"/>
                  <a:pt x="1106919" y="477881"/>
                </a:cubicBezTo>
                <a:cubicBezTo>
                  <a:pt x="1108498" y="482941"/>
                  <a:pt x="1105664" y="488325"/>
                  <a:pt x="1100604" y="489904"/>
                </a:cubicBezTo>
                <a:lnTo>
                  <a:pt x="835168" y="572850"/>
                </a:lnTo>
                <a:cubicBezTo>
                  <a:pt x="804443" y="582444"/>
                  <a:pt x="772868" y="587261"/>
                  <a:pt x="741252" y="587261"/>
                </a:cubicBezTo>
                <a:cubicBezTo>
                  <a:pt x="709636" y="587261"/>
                  <a:pt x="678061" y="582444"/>
                  <a:pt x="647335" y="572850"/>
                </a:cubicBezTo>
                <a:lnTo>
                  <a:pt x="647335" y="572809"/>
                </a:lnTo>
                <a:lnTo>
                  <a:pt x="64891" y="390806"/>
                </a:lnTo>
                <a:cubicBezTo>
                  <a:pt x="43760" y="384207"/>
                  <a:pt x="22021" y="380038"/>
                  <a:pt x="40" y="378297"/>
                </a:cubicBezTo>
                <a:close/>
                <a:moveTo>
                  <a:pt x="6061662" y="358421"/>
                </a:moveTo>
                <a:cubicBezTo>
                  <a:pt x="6061702" y="358421"/>
                  <a:pt x="6061743" y="358421"/>
                  <a:pt x="6061743" y="358421"/>
                </a:cubicBezTo>
                <a:cubicBezTo>
                  <a:pt x="6061783" y="358421"/>
                  <a:pt x="6061824" y="358421"/>
                  <a:pt x="6061824" y="358421"/>
                </a:cubicBezTo>
                <a:cubicBezTo>
                  <a:pt x="6105382" y="358421"/>
                  <a:pt x="6148940" y="368744"/>
                  <a:pt x="6187883" y="388215"/>
                </a:cubicBezTo>
                <a:lnTo>
                  <a:pt x="6379966" y="484358"/>
                </a:lnTo>
                <a:cubicBezTo>
                  <a:pt x="6453520" y="521156"/>
                  <a:pt x="6541324" y="521156"/>
                  <a:pt x="6614879" y="484358"/>
                </a:cubicBezTo>
                <a:lnTo>
                  <a:pt x="6806962" y="388215"/>
                </a:lnTo>
                <a:cubicBezTo>
                  <a:pt x="6885901" y="348706"/>
                  <a:pt x="6980141" y="348706"/>
                  <a:pt x="7059079" y="388215"/>
                </a:cubicBezTo>
                <a:lnTo>
                  <a:pt x="7251163" y="484358"/>
                </a:lnTo>
                <a:cubicBezTo>
                  <a:pt x="7255899" y="486747"/>
                  <a:pt x="7257842" y="492495"/>
                  <a:pt x="7255454" y="497231"/>
                </a:cubicBezTo>
                <a:cubicBezTo>
                  <a:pt x="7253066" y="501968"/>
                  <a:pt x="7247317" y="503911"/>
                  <a:pt x="7242581" y="501522"/>
                </a:cubicBezTo>
                <a:lnTo>
                  <a:pt x="7050497" y="405379"/>
                </a:lnTo>
                <a:lnTo>
                  <a:pt x="7050457" y="405379"/>
                </a:lnTo>
                <a:cubicBezTo>
                  <a:pt x="6976943" y="368582"/>
                  <a:pt x="6889099" y="368582"/>
                  <a:pt x="6815544" y="405379"/>
                </a:cubicBezTo>
                <a:lnTo>
                  <a:pt x="6623461" y="501522"/>
                </a:lnTo>
                <a:cubicBezTo>
                  <a:pt x="6583991" y="521277"/>
                  <a:pt x="6540717" y="531154"/>
                  <a:pt x="6497402" y="531154"/>
                </a:cubicBezTo>
                <a:cubicBezTo>
                  <a:pt x="6454087" y="531154"/>
                  <a:pt x="6410813" y="521277"/>
                  <a:pt x="6371343" y="501522"/>
                </a:cubicBezTo>
                <a:lnTo>
                  <a:pt x="6179260" y="405379"/>
                </a:lnTo>
                <a:cubicBezTo>
                  <a:pt x="6142948" y="387244"/>
                  <a:pt x="6102346" y="377650"/>
                  <a:pt x="6061783" y="377650"/>
                </a:cubicBezTo>
                <a:cubicBezTo>
                  <a:pt x="6061743" y="377650"/>
                  <a:pt x="6061702" y="377650"/>
                  <a:pt x="6061702" y="377650"/>
                </a:cubicBezTo>
                <a:cubicBezTo>
                  <a:pt x="6061662" y="377650"/>
                  <a:pt x="6061621" y="377650"/>
                  <a:pt x="6061621" y="377650"/>
                </a:cubicBezTo>
                <a:cubicBezTo>
                  <a:pt x="6021059" y="377650"/>
                  <a:pt x="5980457" y="387244"/>
                  <a:pt x="5944185" y="405379"/>
                </a:cubicBezTo>
                <a:lnTo>
                  <a:pt x="5752102" y="501522"/>
                </a:lnTo>
                <a:cubicBezTo>
                  <a:pt x="5750726" y="502210"/>
                  <a:pt x="5749268" y="502534"/>
                  <a:pt x="5747811" y="502534"/>
                </a:cubicBezTo>
                <a:cubicBezTo>
                  <a:pt x="5744289" y="502534"/>
                  <a:pt x="5740929" y="500591"/>
                  <a:pt x="5739229" y="497231"/>
                </a:cubicBezTo>
                <a:cubicBezTo>
                  <a:pt x="5736840" y="492495"/>
                  <a:pt x="5738783" y="486747"/>
                  <a:pt x="5743520" y="484358"/>
                </a:cubicBezTo>
                <a:lnTo>
                  <a:pt x="5935603" y="388215"/>
                </a:lnTo>
                <a:cubicBezTo>
                  <a:pt x="5974546" y="368703"/>
                  <a:pt x="6018144" y="358421"/>
                  <a:pt x="6061662" y="358421"/>
                </a:cubicBezTo>
                <a:close/>
                <a:moveTo>
                  <a:pt x="3834586" y="358421"/>
                </a:moveTo>
                <a:lnTo>
                  <a:pt x="4319066" y="358421"/>
                </a:lnTo>
                <a:cubicBezTo>
                  <a:pt x="4319106" y="358421"/>
                  <a:pt x="4319147" y="358421"/>
                  <a:pt x="4319187" y="358421"/>
                </a:cubicBezTo>
                <a:cubicBezTo>
                  <a:pt x="4319228" y="358421"/>
                  <a:pt x="4319268" y="358421"/>
                  <a:pt x="4319308" y="358421"/>
                </a:cubicBezTo>
                <a:cubicBezTo>
                  <a:pt x="4362866" y="358421"/>
                  <a:pt x="4406424" y="368744"/>
                  <a:pt x="4445367" y="388215"/>
                </a:cubicBezTo>
                <a:lnTo>
                  <a:pt x="4637451" y="484358"/>
                </a:lnTo>
                <a:cubicBezTo>
                  <a:pt x="4711005" y="521156"/>
                  <a:pt x="4798809" y="521156"/>
                  <a:pt x="4872363" y="484358"/>
                </a:cubicBezTo>
                <a:lnTo>
                  <a:pt x="5064447" y="388215"/>
                </a:lnTo>
                <a:cubicBezTo>
                  <a:pt x="5143385" y="348706"/>
                  <a:pt x="5237626" y="348706"/>
                  <a:pt x="5316564" y="388215"/>
                </a:cubicBezTo>
                <a:lnTo>
                  <a:pt x="5508648" y="484358"/>
                </a:lnTo>
                <a:cubicBezTo>
                  <a:pt x="5513384" y="486706"/>
                  <a:pt x="5515287" y="492495"/>
                  <a:pt x="5512939" y="497231"/>
                </a:cubicBezTo>
                <a:cubicBezTo>
                  <a:pt x="5510591" y="501968"/>
                  <a:pt x="5504802" y="503911"/>
                  <a:pt x="5500066" y="501522"/>
                </a:cubicBezTo>
                <a:lnTo>
                  <a:pt x="5307982" y="405379"/>
                </a:lnTo>
                <a:lnTo>
                  <a:pt x="5307982" y="405339"/>
                </a:lnTo>
                <a:cubicBezTo>
                  <a:pt x="5234428" y="368541"/>
                  <a:pt x="5146624" y="368541"/>
                  <a:pt x="5073069" y="405339"/>
                </a:cubicBezTo>
                <a:lnTo>
                  <a:pt x="4880986" y="501482"/>
                </a:lnTo>
                <a:cubicBezTo>
                  <a:pt x="4841516" y="521237"/>
                  <a:pt x="4798242" y="531114"/>
                  <a:pt x="4754927" y="531114"/>
                </a:cubicBezTo>
                <a:cubicBezTo>
                  <a:pt x="4711612" y="531114"/>
                  <a:pt x="4668338" y="521237"/>
                  <a:pt x="4628869" y="501482"/>
                </a:cubicBezTo>
                <a:lnTo>
                  <a:pt x="4436785" y="405339"/>
                </a:lnTo>
                <a:cubicBezTo>
                  <a:pt x="4400473" y="387203"/>
                  <a:pt x="4359871" y="377609"/>
                  <a:pt x="4319308" y="377609"/>
                </a:cubicBezTo>
                <a:cubicBezTo>
                  <a:pt x="4319268" y="377609"/>
                  <a:pt x="4319228" y="377609"/>
                  <a:pt x="4319187" y="377609"/>
                </a:cubicBezTo>
                <a:cubicBezTo>
                  <a:pt x="4319147" y="377609"/>
                  <a:pt x="4319066" y="377609"/>
                  <a:pt x="4319066" y="377609"/>
                </a:cubicBezTo>
                <a:lnTo>
                  <a:pt x="3834586" y="377609"/>
                </a:lnTo>
                <a:cubicBezTo>
                  <a:pt x="3829283" y="377609"/>
                  <a:pt x="3824992" y="373318"/>
                  <a:pt x="3824992" y="368015"/>
                </a:cubicBezTo>
                <a:cubicBezTo>
                  <a:pt x="3824992" y="362712"/>
                  <a:pt x="3829283" y="358421"/>
                  <a:pt x="3834586" y="358421"/>
                </a:cubicBezTo>
                <a:close/>
                <a:moveTo>
                  <a:pt x="3028726" y="358219"/>
                </a:moveTo>
                <a:lnTo>
                  <a:pt x="3754150" y="358219"/>
                </a:lnTo>
                <a:cubicBezTo>
                  <a:pt x="3759453" y="358219"/>
                  <a:pt x="3763744" y="362510"/>
                  <a:pt x="3763744" y="367813"/>
                </a:cubicBezTo>
                <a:lnTo>
                  <a:pt x="3763704" y="367854"/>
                </a:lnTo>
                <a:cubicBezTo>
                  <a:pt x="3763704" y="373157"/>
                  <a:pt x="3759413" y="377448"/>
                  <a:pt x="3754110" y="377448"/>
                </a:cubicBezTo>
                <a:lnTo>
                  <a:pt x="3028726" y="377448"/>
                </a:lnTo>
                <a:cubicBezTo>
                  <a:pt x="2998810" y="377448"/>
                  <a:pt x="2969138" y="381941"/>
                  <a:pt x="2940558" y="390887"/>
                </a:cubicBezTo>
                <a:lnTo>
                  <a:pt x="2744912" y="452014"/>
                </a:lnTo>
                <a:cubicBezTo>
                  <a:pt x="2743940" y="452297"/>
                  <a:pt x="2742969" y="452459"/>
                  <a:pt x="2742038" y="452459"/>
                </a:cubicBezTo>
                <a:cubicBezTo>
                  <a:pt x="2737949" y="452459"/>
                  <a:pt x="2734185" y="449788"/>
                  <a:pt x="2732889" y="445699"/>
                </a:cubicBezTo>
                <a:cubicBezTo>
                  <a:pt x="2731310" y="440639"/>
                  <a:pt x="2734144" y="435255"/>
                  <a:pt x="2739204" y="433676"/>
                </a:cubicBezTo>
                <a:lnTo>
                  <a:pt x="2934850" y="372549"/>
                </a:lnTo>
                <a:cubicBezTo>
                  <a:pt x="2965252" y="363036"/>
                  <a:pt x="2996827" y="358219"/>
                  <a:pt x="3028726" y="358219"/>
                </a:cubicBezTo>
                <a:close/>
                <a:moveTo>
                  <a:pt x="1499628" y="358138"/>
                </a:moveTo>
                <a:cubicBezTo>
                  <a:pt x="1500680" y="358138"/>
                  <a:pt x="1501693" y="358179"/>
                  <a:pt x="1502705" y="358179"/>
                </a:cubicBezTo>
                <a:cubicBezTo>
                  <a:pt x="1503757" y="358179"/>
                  <a:pt x="1504769" y="358138"/>
                  <a:pt x="1505781" y="358138"/>
                </a:cubicBezTo>
                <a:cubicBezTo>
                  <a:pt x="1506267" y="358138"/>
                  <a:pt x="1506753" y="358219"/>
                  <a:pt x="1507198" y="358300"/>
                </a:cubicBezTo>
                <a:cubicBezTo>
                  <a:pt x="1536547" y="359029"/>
                  <a:pt x="1565572" y="363765"/>
                  <a:pt x="1593585" y="372509"/>
                </a:cubicBezTo>
                <a:lnTo>
                  <a:pt x="2176029" y="554513"/>
                </a:lnTo>
                <a:cubicBezTo>
                  <a:pt x="2233715" y="572527"/>
                  <a:pt x="2294720" y="572527"/>
                  <a:pt x="2352406" y="554513"/>
                </a:cubicBezTo>
                <a:lnTo>
                  <a:pt x="2617842" y="471567"/>
                </a:lnTo>
                <a:cubicBezTo>
                  <a:pt x="2622902" y="469988"/>
                  <a:pt x="2628286" y="472821"/>
                  <a:pt x="2629864" y="477882"/>
                </a:cubicBezTo>
                <a:cubicBezTo>
                  <a:pt x="2631443" y="482942"/>
                  <a:pt x="2628609" y="488326"/>
                  <a:pt x="2623549" y="489904"/>
                </a:cubicBezTo>
                <a:lnTo>
                  <a:pt x="2358114" y="572851"/>
                </a:lnTo>
                <a:cubicBezTo>
                  <a:pt x="2327389" y="582445"/>
                  <a:pt x="2295813" y="587262"/>
                  <a:pt x="2264197" y="587262"/>
                </a:cubicBezTo>
                <a:cubicBezTo>
                  <a:pt x="2232581" y="587262"/>
                  <a:pt x="2201006" y="582445"/>
                  <a:pt x="2170281" y="572851"/>
                </a:cubicBezTo>
                <a:lnTo>
                  <a:pt x="2170240" y="572851"/>
                </a:lnTo>
                <a:lnTo>
                  <a:pt x="1587796" y="390847"/>
                </a:lnTo>
                <a:cubicBezTo>
                  <a:pt x="1560188" y="382224"/>
                  <a:pt x="1531568" y="377731"/>
                  <a:pt x="1502664" y="377448"/>
                </a:cubicBezTo>
                <a:cubicBezTo>
                  <a:pt x="1473760" y="377731"/>
                  <a:pt x="1445140" y="382224"/>
                  <a:pt x="1417532" y="390847"/>
                </a:cubicBezTo>
                <a:lnTo>
                  <a:pt x="1221886" y="451974"/>
                </a:lnTo>
                <a:cubicBezTo>
                  <a:pt x="1220914" y="452257"/>
                  <a:pt x="1219943" y="452419"/>
                  <a:pt x="1219012" y="452419"/>
                </a:cubicBezTo>
                <a:cubicBezTo>
                  <a:pt x="1214923" y="452419"/>
                  <a:pt x="1211158" y="449747"/>
                  <a:pt x="1209863" y="445658"/>
                </a:cubicBezTo>
                <a:cubicBezTo>
                  <a:pt x="1208284" y="440598"/>
                  <a:pt x="1211118" y="435214"/>
                  <a:pt x="1216178" y="433636"/>
                </a:cubicBezTo>
                <a:lnTo>
                  <a:pt x="1411824" y="372509"/>
                </a:lnTo>
                <a:cubicBezTo>
                  <a:pt x="1439878" y="363724"/>
                  <a:pt x="1468862" y="358988"/>
                  <a:pt x="1498211" y="358300"/>
                </a:cubicBezTo>
                <a:cubicBezTo>
                  <a:pt x="1498697" y="358219"/>
                  <a:pt x="1499142" y="358138"/>
                  <a:pt x="1499628" y="358138"/>
                </a:cubicBezTo>
                <a:close/>
                <a:moveTo>
                  <a:pt x="4879949" y="317243"/>
                </a:moveTo>
                <a:lnTo>
                  <a:pt x="4879973" y="317251"/>
                </a:lnTo>
                <a:lnTo>
                  <a:pt x="4879933" y="317251"/>
                </a:lnTo>
                <a:close/>
                <a:moveTo>
                  <a:pt x="40" y="179615"/>
                </a:moveTo>
                <a:cubicBezTo>
                  <a:pt x="23762" y="181396"/>
                  <a:pt x="47160" y="185849"/>
                  <a:pt x="69911" y="192974"/>
                </a:cubicBezTo>
                <a:lnTo>
                  <a:pt x="504477" y="328788"/>
                </a:lnTo>
                <a:cubicBezTo>
                  <a:pt x="508282" y="330003"/>
                  <a:pt x="510387" y="334011"/>
                  <a:pt x="509213" y="337816"/>
                </a:cubicBezTo>
                <a:cubicBezTo>
                  <a:pt x="508242" y="340892"/>
                  <a:pt x="505408" y="342876"/>
                  <a:pt x="502331" y="342876"/>
                </a:cubicBezTo>
                <a:cubicBezTo>
                  <a:pt x="501603" y="342876"/>
                  <a:pt x="500915" y="342795"/>
                  <a:pt x="500186" y="342552"/>
                </a:cubicBezTo>
                <a:lnTo>
                  <a:pt x="500186" y="342512"/>
                </a:lnTo>
                <a:lnTo>
                  <a:pt x="65620" y="206697"/>
                </a:lnTo>
                <a:cubicBezTo>
                  <a:pt x="44246" y="200017"/>
                  <a:pt x="22264" y="195808"/>
                  <a:pt x="40" y="194067"/>
                </a:cubicBezTo>
                <a:close/>
                <a:moveTo>
                  <a:pt x="6933062" y="178917"/>
                </a:moveTo>
                <a:cubicBezTo>
                  <a:pt x="6975982" y="178917"/>
                  <a:pt x="7018902" y="188704"/>
                  <a:pt x="7058027" y="208276"/>
                </a:cubicBezTo>
                <a:lnTo>
                  <a:pt x="7250111" y="304379"/>
                </a:lnTo>
                <a:cubicBezTo>
                  <a:pt x="7324313" y="341500"/>
                  <a:pt x="7412967" y="341500"/>
                  <a:pt x="7487169" y="304379"/>
                </a:cubicBezTo>
                <a:lnTo>
                  <a:pt x="7487210" y="304419"/>
                </a:lnTo>
                <a:lnTo>
                  <a:pt x="7679293" y="208316"/>
                </a:lnTo>
                <a:cubicBezTo>
                  <a:pt x="7707266" y="194310"/>
                  <a:pt x="7737627" y="185121"/>
                  <a:pt x="7768676" y="181113"/>
                </a:cubicBezTo>
                <a:lnTo>
                  <a:pt x="7768676" y="195686"/>
                </a:lnTo>
                <a:cubicBezTo>
                  <a:pt x="7739894" y="199613"/>
                  <a:pt x="7711678" y="208155"/>
                  <a:pt x="7685730" y="221149"/>
                </a:cubicBezTo>
                <a:lnTo>
                  <a:pt x="7493646" y="317252"/>
                </a:lnTo>
                <a:cubicBezTo>
                  <a:pt x="7454541" y="336804"/>
                  <a:pt x="7411590" y="346601"/>
                  <a:pt x="7368680" y="346601"/>
                </a:cubicBezTo>
                <a:cubicBezTo>
                  <a:pt x="7325770" y="346601"/>
                  <a:pt x="7282860" y="336804"/>
                  <a:pt x="7243715" y="317252"/>
                </a:cubicBezTo>
                <a:lnTo>
                  <a:pt x="7051631" y="221149"/>
                </a:lnTo>
                <a:cubicBezTo>
                  <a:pt x="6977429" y="184028"/>
                  <a:pt x="6888775" y="184028"/>
                  <a:pt x="6814573" y="221149"/>
                </a:cubicBezTo>
                <a:lnTo>
                  <a:pt x="6622490" y="317252"/>
                </a:lnTo>
                <a:cubicBezTo>
                  <a:pt x="6618927" y="319033"/>
                  <a:pt x="6614596" y="317616"/>
                  <a:pt x="6612815" y="314054"/>
                </a:cubicBezTo>
                <a:cubicBezTo>
                  <a:pt x="6611033" y="310491"/>
                  <a:pt x="6612450" y="306160"/>
                  <a:pt x="6616013" y="304379"/>
                </a:cubicBezTo>
                <a:lnTo>
                  <a:pt x="6808096" y="208276"/>
                </a:lnTo>
                <a:cubicBezTo>
                  <a:pt x="6847221" y="188704"/>
                  <a:pt x="6890141" y="178917"/>
                  <a:pt x="6933062" y="178917"/>
                </a:cubicBezTo>
                <a:close/>
                <a:moveTo>
                  <a:pt x="6061702" y="178765"/>
                </a:moveTo>
                <a:cubicBezTo>
                  <a:pt x="6061702" y="178765"/>
                  <a:pt x="6061783" y="178765"/>
                  <a:pt x="6061783" y="178765"/>
                </a:cubicBezTo>
                <a:cubicBezTo>
                  <a:pt x="6061783" y="178765"/>
                  <a:pt x="6061864" y="178765"/>
                  <a:pt x="6061864" y="178765"/>
                </a:cubicBezTo>
                <a:cubicBezTo>
                  <a:pt x="6105017" y="178765"/>
                  <a:pt x="6148251" y="188966"/>
                  <a:pt x="6186830" y="208276"/>
                </a:cubicBezTo>
                <a:lnTo>
                  <a:pt x="6378913" y="304378"/>
                </a:lnTo>
                <a:cubicBezTo>
                  <a:pt x="6406602" y="318223"/>
                  <a:pt x="6436194" y="327048"/>
                  <a:pt x="6466919" y="330610"/>
                </a:cubicBezTo>
                <a:cubicBezTo>
                  <a:pt x="6470846" y="331055"/>
                  <a:pt x="6473680" y="334618"/>
                  <a:pt x="6473235" y="338585"/>
                </a:cubicBezTo>
                <a:cubicBezTo>
                  <a:pt x="6472830" y="342228"/>
                  <a:pt x="6469713" y="344940"/>
                  <a:pt x="6466110" y="344940"/>
                </a:cubicBezTo>
                <a:cubicBezTo>
                  <a:pt x="6465826" y="344940"/>
                  <a:pt x="6465543" y="344900"/>
                  <a:pt x="6465260" y="344900"/>
                </a:cubicBezTo>
                <a:cubicBezTo>
                  <a:pt x="6432875" y="341135"/>
                  <a:pt x="6401664" y="331865"/>
                  <a:pt x="6372477" y="317251"/>
                </a:cubicBezTo>
                <a:lnTo>
                  <a:pt x="6180393" y="221149"/>
                </a:lnTo>
                <a:cubicBezTo>
                  <a:pt x="6143798" y="202811"/>
                  <a:pt x="6102791" y="193136"/>
                  <a:pt x="6061864" y="193136"/>
                </a:cubicBezTo>
                <a:cubicBezTo>
                  <a:pt x="6061864" y="193136"/>
                  <a:pt x="6061783" y="193136"/>
                  <a:pt x="6061783" y="193136"/>
                </a:cubicBezTo>
                <a:cubicBezTo>
                  <a:pt x="6061783" y="193136"/>
                  <a:pt x="6061702" y="193136"/>
                  <a:pt x="6061702" y="193136"/>
                </a:cubicBezTo>
                <a:cubicBezTo>
                  <a:pt x="6020776" y="193136"/>
                  <a:pt x="5979768" y="202851"/>
                  <a:pt x="5943173" y="221149"/>
                </a:cubicBezTo>
                <a:lnTo>
                  <a:pt x="5751090" y="317251"/>
                </a:lnTo>
                <a:cubicBezTo>
                  <a:pt x="5711985" y="336804"/>
                  <a:pt x="5669034" y="346600"/>
                  <a:pt x="5626124" y="346600"/>
                </a:cubicBezTo>
                <a:cubicBezTo>
                  <a:pt x="5583214" y="346600"/>
                  <a:pt x="5540303" y="336804"/>
                  <a:pt x="5501158" y="317251"/>
                </a:cubicBezTo>
                <a:lnTo>
                  <a:pt x="5309075" y="221149"/>
                </a:lnTo>
                <a:cubicBezTo>
                  <a:pt x="5234873" y="184028"/>
                  <a:pt x="5146219" y="184028"/>
                  <a:pt x="5072017" y="221149"/>
                </a:cubicBezTo>
                <a:lnTo>
                  <a:pt x="4879949" y="317243"/>
                </a:lnTo>
                <a:lnTo>
                  <a:pt x="4870299" y="314054"/>
                </a:lnTo>
                <a:cubicBezTo>
                  <a:pt x="4868517" y="310491"/>
                  <a:pt x="4869934" y="306160"/>
                  <a:pt x="4873496" y="304378"/>
                </a:cubicBezTo>
                <a:lnTo>
                  <a:pt x="5065580" y="208276"/>
                </a:lnTo>
                <a:cubicBezTo>
                  <a:pt x="5143830" y="169130"/>
                  <a:pt x="5237261" y="169130"/>
                  <a:pt x="5315511" y="208276"/>
                </a:cubicBezTo>
                <a:lnTo>
                  <a:pt x="5507595" y="304378"/>
                </a:lnTo>
                <a:cubicBezTo>
                  <a:pt x="5581797" y="341500"/>
                  <a:pt x="5670451" y="341500"/>
                  <a:pt x="5744653" y="304378"/>
                </a:cubicBezTo>
                <a:lnTo>
                  <a:pt x="5936737" y="208276"/>
                </a:lnTo>
                <a:cubicBezTo>
                  <a:pt x="5975315" y="188966"/>
                  <a:pt x="6018549" y="178765"/>
                  <a:pt x="6061702" y="178765"/>
                </a:cubicBezTo>
                <a:close/>
                <a:moveTo>
                  <a:pt x="3028685" y="178765"/>
                </a:moveTo>
                <a:lnTo>
                  <a:pt x="3420341" y="178765"/>
                </a:lnTo>
                <a:cubicBezTo>
                  <a:pt x="3424308" y="178765"/>
                  <a:pt x="3427547" y="182003"/>
                  <a:pt x="3427547" y="185971"/>
                </a:cubicBezTo>
                <a:cubicBezTo>
                  <a:pt x="3427547" y="189938"/>
                  <a:pt x="3424308" y="193176"/>
                  <a:pt x="3420341" y="193176"/>
                </a:cubicBezTo>
                <a:lnTo>
                  <a:pt x="3028726" y="193176"/>
                </a:lnTo>
                <a:cubicBezTo>
                  <a:pt x="2998567" y="193176"/>
                  <a:pt x="2968651" y="197751"/>
                  <a:pt x="2939829" y="206738"/>
                </a:cubicBezTo>
                <a:lnTo>
                  <a:pt x="2357384" y="388741"/>
                </a:lnTo>
                <a:cubicBezTo>
                  <a:pt x="2326902" y="398254"/>
                  <a:pt x="2295570" y="403031"/>
                  <a:pt x="2264197" y="403031"/>
                </a:cubicBezTo>
                <a:lnTo>
                  <a:pt x="2264156" y="403031"/>
                </a:lnTo>
                <a:cubicBezTo>
                  <a:pt x="2232824" y="403031"/>
                  <a:pt x="2201451" y="398254"/>
                  <a:pt x="2170968" y="388741"/>
                </a:cubicBezTo>
                <a:cubicBezTo>
                  <a:pt x="2167163" y="387527"/>
                  <a:pt x="2165018" y="383519"/>
                  <a:pt x="2166232" y="379714"/>
                </a:cubicBezTo>
                <a:cubicBezTo>
                  <a:pt x="2167446" y="375909"/>
                  <a:pt x="2171495" y="373804"/>
                  <a:pt x="2175259" y="374978"/>
                </a:cubicBezTo>
                <a:cubicBezTo>
                  <a:pt x="2233390" y="393154"/>
                  <a:pt x="2294881" y="393154"/>
                  <a:pt x="2353053" y="374978"/>
                </a:cubicBezTo>
                <a:lnTo>
                  <a:pt x="2935497" y="192974"/>
                </a:lnTo>
                <a:cubicBezTo>
                  <a:pt x="2965696" y="183542"/>
                  <a:pt x="2997029" y="178765"/>
                  <a:pt x="3028685" y="178765"/>
                </a:cubicBezTo>
                <a:close/>
                <a:moveTo>
                  <a:pt x="1499668" y="178765"/>
                </a:moveTo>
                <a:cubicBezTo>
                  <a:pt x="1500721" y="178765"/>
                  <a:pt x="1501733" y="178806"/>
                  <a:pt x="1502745" y="178806"/>
                </a:cubicBezTo>
                <a:cubicBezTo>
                  <a:pt x="1503797" y="178806"/>
                  <a:pt x="1504810" y="178765"/>
                  <a:pt x="1505822" y="178765"/>
                </a:cubicBezTo>
                <a:cubicBezTo>
                  <a:pt x="1506307" y="178765"/>
                  <a:pt x="1506793" y="178846"/>
                  <a:pt x="1507238" y="178927"/>
                </a:cubicBezTo>
                <a:cubicBezTo>
                  <a:pt x="1536304" y="179615"/>
                  <a:pt x="1565086" y="184311"/>
                  <a:pt x="1592897" y="193014"/>
                </a:cubicBezTo>
                <a:lnTo>
                  <a:pt x="2027463" y="328829"/>
                </a:lnTo>
                <a:cubicBezTo>
                  <a:pt x="2031268" y="330043"/>
                  <a:pt x="2033373" y="334051"/>
                  <a:pt x="2032199" y="337856"/>
                </a:cubicBezTo>
                <a:cubicBezTo>
                  <a:pt x="2031228" y="340933"/>
                  <a:pt x="2028394" y="342916"/>
                  <a:pt x="2025317" y="342916"/>
                </a:cubicBezTo>
                <a:cubicBezTo>
                  <a:pt x="2024589" y="342916"/>
                  <a:pt x="2023901" y="342836"/>
                  <a:pt x="2023172" y="342593"/>
                </a:cubicBezTo>
                <a:lnTo>
                  <a:pt x="1588606" y="206778"/>
                </a:lnTo>
                <a:cubicBezTo>
                  <a:pt x="1560755" y="198075"/>
                  <a:pt x="1531891" y="193541"/>
                  <a:pt x="1502745" y="193257"/>
                </a:cubicBezTo>
                <a:cubicBezTo>
                  <a:pt x="1473599" y="193581"/>
                  <a:pt x="1444695" y="198075"/>
                  <a:pt x="1416884" y="206778"/>
                </a:cubicBezTo>
                <a:lnTo>
                  <a:pt x="834440" y="388782"/>
                </a:lnTo>
                <a:cubicBezTo>
                  <a:pt x="803958" y="398295"/>
                  <a:pt x="772585" y="403072"/>
                  <a:pt x="741252" y="403072"/>
                </a:cubicBezTo>
                <a:cubicBezTo>
                  <a:pt x="709920" y="403072"/>
                  <a:pt x="678547" y="398295"/>
                  <a:pt x="648064" y="388782"/>
                </a:cubicBezTo>
                <a:cubicBezTo>
                  <a:pt x="644259" y="387567"/>
                  <a:pt x="642114" y="383560"/>
                  <a:pt x="643328" y="379755"/>
                </a:cubicBezTo>
                <a:cubicBezTo>
                  <a:pt x="644542" y="375949"/>
                  <a:pt x="648591" y="373844"/>
                  <a:pt x="652355" y="375018"/>
                </a:cubicBezTo>
                <a:cubicBezTo>
                  <a:pt x="710486" y="393194"/>
                  <a:pt x="771977" y="393194"/>
                  <a:pt x="830149" y="375018"/>
                </a:cubicBezTo>
                <a:lnTo>
                  <a:pt x="1412593" y="193014"/>
                </a:lnTo>
                <a:cubicBezTo>
                  <a:pt x="1440363" y="184311"/>
                  <a:pt x="1469186" y="179615"/>
                  <a:pt x="1498252" y="178927"/>
                </a:cubicBezTo>
                <a:cubicBezTo>
                  <a:pt x="1498697" y="178806"/>
                  <a:pt x="1499183" y="178765"/>
                  <a:pt x="1499668" y="178765"/>
                </a:cubicBezTo>
                <a:close/>
                <a:moveTo>
                  <a:pt x="3593278" y="178603"/>
                </a:moveTo>
                <a:lnTo>
                  <a:pt x="4319107" y="178603"/>
                </a:lnTo>
                <a:cubicBezTo>
                  <a:pt x="4319673" y="178603"/>
                  <a:pt x="4320200" y="178684"/>
                  <a:pt x="4320726" y="178805"/>
                </a:cubicBezTo>
                <a:cubicBezTo>
                  <a:pt x="4363433" y="179008"/>
                  <a:pt x="4406141" y="189209"/>
                  <a:pt x="4444355" y="208316"/>
                </a:cubicBezTo>
                <a:lnTo>
                  <a:pt x="4636439" y="304419"/>
                </a:lnTo>
                <a:cubicBezTo>
                  <a:pt x="4664128" y="318263"/>
                  <a:pt x="4693720" y="327088"/>
                  <a:pt x="4724445" y="330651"/>
                </a:cubicBezTo>
                <a:cubicBezTo>
                  <a:pt x="4728372" y="331096"/>
                  <a:pt x="4731205" y="334658"/>
                  <a:pt x="4730760" y="338625"/>
                </a:cubicBezTo>
                <a:cubicBezTo>
                  <a:pt x="4730355" y="342269"/>
                  <a:pt x="4727238" y="344981"/>
                  <a:pt x="4723635" y="344981"/>
                </a:cubicBezTo>
                <a:cubicBezTo>
                  <a:pt x="4723352" y="344981"/>
                  <a:pt x="4723069" y="344940"/>
                  <a:pt x="4722786" y="344940"/>
                </a:cubicBezTo>
                <a:cubicBezTo>
                  <a:pt x="4690401" y="341176"/>
                  <a:pt x="4659190" y="331905"/>
                  <a:pt x="4630002" y="317292"/>
                </a:cubicBezTo>
                <a:lnTo>
                  <a:pt x="4437919" y="221189"/>
                </a:lnTo>
                <a:cubicBezTo>
                  <a:pt x="4401324" y="202851"/>
                  <a:pt x="4360316" y="193176"/>
                  <a:pt x="4319390" y="193176"/>
                </a:cubicBezTo>
                <a:cubicBezTo>
                  <a:pt x="4318823" y="193176"/>
                  <a:pt x="4318297" y="193136"/>
                  <a:pt x="4317811" y="193014"/>
                </a:cubicBezTo>
                <a:lnTo>
                  <a:pt x="3593278" y="193014"/>
                </a:lnTo>
                <a:cubicBezTo>
                  <a:pt x="3589310" y="193014"/>
                  <a:pt x="3586072" y="189776"/>
                  <a:pt x="3586072" y="185809"/>
                </a:cubicBezTo>
                <a:cubicBezTo>
                  <a:pt x="3586072" y="181841"/>
                  <a:pt x="3589310" y="178603"/>
                  <a:pt x="3593278" y="178603"/>
                </a:cubicBezTo>
                <a:close/>
                <a:moveTo>
                  <a:pt x="5939994" y="35935"/>
                </a:moveTo>
                <a:lnTo>
                  <a:pt x="5940016" y="35948"/>
                </a:lnTo>
                <a:lnTo>
                  <a:pt x="5939935" y="35948"/>
                </a:lnTo>
                <a:close/>
                <a:moveTo>
                  <a:pt x="7768635" y="2388"/>
                </a:moveTo>
                <a:lnTo>
                  <a:pt x="7768635" y="9634"/>
                </a:lnTo>
                <a:cubicBezTo>
                  <a:pt x="7739287" y="13601"/>
                  <a:pt x="7710545" y="22345"/>
                  <a:pt x="7684070" y="35583"/>
                </a:cubicBezTo>
                <a:cubicBezTo>
                  <a:pt x="7683544" y="35826"/>
                  <a:pt x="7682977" y="35947"/>
                  <a:pt x="7682451" y="35947"/>
                </a:cubicBezTo>
                <a:cubicBezTo>
                  <a:pt x="7681115" y="35947"/>
                  <a:pt x="7679860" y="35218"/>
                  <a:pt x="7679212" y="33964"/>
                </a:cubicBezTo>
                <a:cubicBezTo>
                  <a:pt x="7678322" y="32182"/>
                  <a:pt x="7679050" y="30037"/>
                  <a:pt x="7680831" y="29146"/>
                </a:cubicBezTo>
                <a:cubicBezTo>
                  <a:pt x="7708318" y="15423"/>
                  <a:pt x="7738153" y="6396"/>
                  <a:pt x="7768635" y="2388"/>
                </a:cubicBezTo>
                <a:close/>
                <a:moveTo>
                  <a:pt x="81" y="891"/>
                </a:moveTo>
                <a:cubicBezTo>
                  <a:pt x="23398" y="2672"/>
                  <a:pt x="46473" y="7085"/>
                  <a:pt x="68859" y="14088"/>
                </a:cubicBezTo>
                <a:lnTo>
                  <a:pt x="651303" y="196092"/>
                </a:lnTo>
                <a:cubicBezTo>
                  <a:pt x="710163" y="214470"/>
                  <a:pt x="772382" y="214470"/>
                  <a:pt x="831242" y="196092"/>
                </a:cubicBezTo>
                <a:lnTo>
                  <a:pt x="1265808" y="60277"/>
                </a:lnTo>
                <a:cubicBezTo>
                  <a:pt x="1267711" y="59670"/>
                  <a:pt x="1269694" y="60722"/>
                  <a:pt x="1270302" y="62625"/>
                </a:cubicBezTo>
                <a:cubicBezTo>
                  <a:pt x="1270909" y="64487"/>
                  <a:pt x="1269856" y="66511"/>
                  <a:pt x="1267954" y="67119"/>
                </a:cubicBezTo>
                <a:lnTo>
                  <a:pt x="833388" y="202933"/>
                </a:lnTo>
                <a:cubicBezTo>
                  <a:pt x="803229" y="212365"/>
                  <a:pt x="772261" y="217061"/>
                  <a:pt x="741252" y="217061"/>
                </a:cubicBezTo>
                <a:cubicBezTo>
                  <a:pt x="710244" y="217061"/>
                  <a:pt x="679235" y="212365"/>
                  <a:pt x="649117" y="202933"/>
                </a:cubicBezTo>
                <a:lnTo>
                  <a:pt x="649157" y="202933"/>
                </a:lnTo>
                <a:lnTo>
                  <a:pt x="66713" y="20929"/>
                </a:lnTo>
                <a:cubicBezTo>
                  <a:pt x="45015" y="14128"/>
                  <a:pt x="22670" y="9837"/>
                  <a:pt x="81" y="8097"/>
                </a:cubicBezTo>
                <a:close/>
                <a:moveTo>
                  <a:pt x="6061743" y="41"/>
                </a:moveTo>
                <a:cubicBezTo>
                  <a:pt x="6061783" y="41"/>
                  <a:pt x="6061824" y="41"/>
                  <a:pt x="6061864" y="41"/>
                </a:cubicBezTo>
                <a:cubicBezTo>
                  <a:pt x="6061905" y="41"/>
                  <a:pt x="6061945" y="41"/>
                  <a:pt x="6061985" y="41"/>
                </a:cubicBezTo>
                <a:cubicBezTo>
                  <a:pt x="6104572" y="41"/>
                  <a:pt x="6147239" y="10080"/>
                  <a:pt x="6185332" y="29147"/>
                </a:cubicBezTo>
                <a:lnTo>
                  <a:pt x="6377415" y="125209"/>
                </a:lnTo>
                <a:cubicBezTo>
                  <a:pt x="6452629" y="162816"/>
                  <a:pt x="6542458" y="162816"/>
                  <a:pt x="6617672" y="125209"/>
                </a:cubicBezTo>
                <a:lnTo>
                  <a:pt x="6809755" y="29147"/>
                </a:lnTo>
                <a:cubicBezTo>
                  <a:pt x="6886993" y="-9472"/>
                  <a:pt x="6979210" y="-9472"/>
                  <a:pt x="7056448" y="29147"/>
                </a:cubicBezTo>
                <a:lnTo>
                  <a:pt x="7248532" y="125209"/>
                </a:lnTo>
                <a:cubicBezTo>
                  <a:pt x="7323746" y="162816"/>
                  <a:pt x="7413573" y="162816"/>
                  <a:pt x="7488788" y="125209"/>
                </a:cubicBezTo>
                <a:lnTo>
                  <a:pt x="7568009" y="85618"/>
                </a:lnTo>
                <a:cubicBezTo>
                  <a:pt x="7569791" y="84728"/>
                  <a:pt x="7571936" y="85456"/>
                  <a:pt x="7572827" y="87238"/>
                </a:cubicBezTo>
                <a:cubicBezTo>
                  <a:pt x="7573717" y="89019"/>
                  <a:pt x="7572989" y="91164"/>
                  <a:pt x="7571208" y="92055"/>
                </a:cubicBezTo>
                <a:lnTo>
                  <a:pt x="7491986" y="131645"/>
                </a:lnTo>
                <a:cubicBezTo>
                  <a:pt x="7453367" y="150955"/>
                  <a:pt x="7410983" y="160630"/>
                  <a:pt x="7368639" y="160630"/>
                </a:cubicBezTo>
                <a:cubicBezTo>
                  <a:pt x="7326256" y="160630"/>
                  <a:pt x="7283912" y="150955"/>
                  <a:pt x="7245293" y="131645"/>
                </a:cubicBezTo>
                <a:lnTo>
                  <a:pt x="7053210" y="35583"/>
                </a:lnTo>
                <a:cubicBezTo>
                  <a:pt x="6977995" y="-2024"/>
                  <a:pt x="6888208" y="-2024"/>
                  <a:pt x="6812953" y="35583"/>
                </a:cubicBezTo>
                <a:lnTo>
                  <a:pt x="6620870" y="131645"/>
                </a:lnTo>
                <a:cubicBezTo>
                  <a:pt x="6543632" y="170265"/>
                  <a:pt x="6451415" y="170265"/>
                  <a:pt x="6374177" y="131645"/>
                </a:cubicBezTo>
                <a:lnTo>
                  <a:pt x="6182093" y="35583"/>
                </a:lnTo>
                <a:cubicBezTo>
                  <a:pt x="6144972" y="17003"/>
                  <a:pt x="6103439" y="7206"/>
                  <a:pt x="6061945" y="7206"/>
                </a:cubicBezTo>
                <a:cubicBezTo>
                  <a:pt x="6061905" y="7206"/>
                  <a:pt x="6061864" y="7206"/>
                  <a:pt x="6061824" y="7206"/>
                </a:cubicBezTo>
                <a:cubicBezTo>
                  <a:pt x="6061783" y="7206"/>
                  <a:pt x="6061743" y="7206"/>
                  <a:pt x="6061702" y="7206"/>
                </a:cubicBezTo>
                <a:cubicBezTo>
                  <a:pt x="6020209" y="7206"/>
                  <a:pt x="5978675" y="17043"/>
                  <a:pt x="5941554" y="35583"/>
                </a:cubicBezTo>
                <a:lnTo>
                  <a:pt x="5939994" y="35935"/>
                </a:lnTo>
                <a:lnTo>
                  <a:pt x="5936777" y="33964"/>
                </a:lnTo>
                <a:cubicBezTo>
                  <a:pt x="5935887" y="32183"/>
                  <a:pt x="5936615" y="30037"/>
                  <a:pt x="5938396" y="29147"/>
                </a:cubicBezTo>
                <a:cubicBezTo>
                  <a:pt x="5976489" y="10121"/>
                  <a:pt x="6019156" y="41"/>
                  <a:pt x="6061743" y="41"/>
                </a:cubicBezTo>
                <a:close/>
                <a:moveTo>
                  <a:pt x="3996511" y="41"/>
                </a:moveTo>
                <a:lnTo>
                  <a:pt x="4319106" y="41"/>
                </a:lnTo>
                <a:cubicBezTo>
                  <a:pt x="4319147" y="41"/>
                  <a:pt x="4319187" y="41"/>
                  <a:pt x="4319268" y="41"/>
                </a:cubicBezTo>
                <a:cubicBezTo>
                  <a:pt x="4319308" y="41"/>
                  <a:pt x="4319349" y="41"/>
                  <a:pt x="4319430" y="41"/>
                </a:cubicBezTo>
                <a:cubicBezTo>
                  <a:pt x="4362016" y="41"/>
                  <a:pt x="4404683" y="10080"/>
                  <a:pt x="4442776" y="29147"/>
                </a:cubicBezTo>
                <a:lnTo>
                  <a:pt x="4634860" y="125209"/>
                </a:lnTo>
                <a:cubicBezTo>
                  <a:pt x="4710074" y="162816"/>
                  <a:pt x="4799902" y="162816"/>
                  <a:pt x="4875116" y="125209"/>
                </a:cubicBezTo>
                <a:lnTo>
                  <a:pt x="5067199" y="29147"/>
                </a:lnTo>
                <a:cubicBezTo>
                  <a:pt x="5144438" y="-9472"/>
                  <a:pt x="5236654" y="-9472"/>
                  <a:pt x="5313892" y="29147"/>
                </a:cubicBezTo>
                <a:lnTo>
                  <a:pt x="5505976" y="125209"/>
                </a:lnTo>
                <a:cubicBezTo>
                  <a:pt x="5581190" y="162816"/>
                  <a:pt x="5671018" y="162816"/>
                  <a:pt x="5746232" y="125209"/>
                </a:cubicBezTo>
                <a:lnTo>
                  <a:pt x="5825454" y="85618"/>
                </a:lnTo>
                <a:cubicBezTo>
                  <a:pt x="5827235" y="84728"/>
                  <a:pt x="5829380" y="85456"/>
                  <a:pt x="5830271" y="87238"/>
                </a:cubicBezTo>
                <a:cubicBezTo>
                  <a:pt x="5831162" y="89019"/>
                  <a:pt x="5830433" y="91164"/>
                  <a:pt x="5828652" y="92055"/>
                </a:cubicBezTo>
                <a:lnTo>
                  <a:pt x="5749430" y="131645"/>
                </a:lnTo>
                <a:cubicBezTo>
                  <a:pt x="5710811" y="150955"/>
                  <a:pt x="5668427" y="160630"/>
                  <a:pt x="5626084" y="160630"/>
                </a:cubicBezTo>
                <a:cubicBezTo>
                  <a:pt x="5583700" y="160630"/>
                  <a:pt x="5541356" y="150955"/>
                  <a:pt x="5502737" y="131645"/>
                </a:cubicBezTo>
                <a:lnTo>
                  <a:pt x="5310654" y="35583"/>
                </a:lnTo>
                <a:cubicBezTo>
                  <a:pt x="5235440" y="-2024"/>
                  <a:pt x="5145652" y="-2024"/>
                  <a:pt x="5070397" y="35583"/>
                </a:cubicBezTo>
                <a:lnTo>
                  <a:pt x="4878314" y="131645"/>
                </a:lnTo>
                <a:cubicBezTo>
                  <a:pt x="4801116" y="170265"/>
                  <a:pt x="4708860" y="170265"/>
                  <a:pt x="4631621" y="131645"/>
                </a:cubicBezTo>
                <a:lnTo>
                  <a:pt x="4439538" y="35583"/>
                </a:lnTo>
                <a:cubicBezTo>
                  <a:pt x="4402416" y="17003"/>
                  <a:pt x="4360882" y="7206"/>
                  <a:pt x="4319389" y="7206"/>
                </a:cubicBezTo>
                <a:cubicBezTo>
                  <a:pt x="4319349" y="7206"/>
                  <a:pt x="4319308" y="7206"/>
                  <a:pt x="4319228" y="7206"/>
                </a:cubicBezTo>
                <a:cubicBezTo>
                  <a:pt x="4319187" y="7206"/>
                  <a:pt x="4319065" y="7206"/>
                  <a:pt x="4319065" y="7206"/>
                </a:cubicBezTo>
                <a:lnTo>
                  <a:pt x="3996470" y="7206"/>
                </a:lnTo>
                <a:lnTo>
                  <a:pt x="3996511" y="7247"/>
                </a:lnTo>
                <a:cubicBezTo>
                  <a:pt x="3994527" y="7247"/>
                  <a:pt x="3992908" y="5627"/>
                  <a:pt x="3992908" y="3644"/>
                </a:cubicBezTo>
                <a:cubicBezTo>
                  <a:pt x="3992908" y="1660"/>
                  <a:pt x="3994527" y="41"/>
                  <a:pt x="3996511" y="41"/>
                </a:cubicBezTo>
                <a:close/>
                <a:moveTo>
                  <a:pt x="1499668" y="41"/>
                </a:moveTo>
                <a:cubicBezTo>
                  <a:pt x="1500721" y="41"/>
                  <a:pt x="1501733" y="81"/>
                  <a:pt x="1502745" y="81"/>
                </a:cubicBezTo>
                <a:cubicBezTo>
                  <a:pt x="1503797" y="81"/>
                  <a:pt x="1504809" y="41"/>
                  <a:pt x="1505821" y="41"/>
                </a:cubicBezTo>
                <a:cubicBezTo>
                  <a:pt x="1506064" y="41"/>
                  <a:pt x="1506267" y="162"/>
                  <a:pt x="1506469" y="162"/>
                </a:cubicBezTo>
                <a:cubicBezTo>
                  <a:pt x="1535454" y="770"/>
                  <a:pt x="1564155" y="5425"/>
                  <a:pt x="1591844" y="14088"/>
                </a:cubicBezTo>
                <a:lnTo>
                  <a:pt x="2174288" y="196092"/>
                </a:lnTo>
                <a:cubicBezTo>
                  <a:pt x="2233148" y="214470"/>
                  <a:pt x="2295368" y="214470"/>
                  <a:pt x="2354228" y="196092"/>
                </a:cubicBezTo>
                <a:lnTo>
                  <a:pt x="2788794" y="60277"/>
                </a:lnTo>
                <a:cubicBezTo>
                  <a:pt x="2790696" y="59670"/>
                  <a:pt x="2792680" y="60722"/>
                  <a:pt x="2793287" y="62625"/>
                </a:cubicBezTo>
                <a:cubicBezTo>
                  <a:pt x="2793894" y="64487"/>
                  <a:pt x="2792842" y="66511"/>
                  <a:pt x="2790939" y="67118"/>
                </a:cubicBezTo>
                <a:lnTo>
                  <a:pt x="2356373" y="202933"/>
                </a:lnTo>
                <a:cubicBezTo>
                  <a:pt x="2326214" y="212365"/>
                  <a:pt x="2295246" y="217061"/>
                  <a:pt x="2264238" y="217061"/>
                </a:cubicBezTo>
                <a:cubicBezTo>
                  <a:pt x="2233229" y="217061"/>
                  <a:pt x="2202220" y="212365"/>
                  <a:pt x="2172102" y="202933"/>
                </a:cubicBezTo>
                <a:lnTo>
                  <a:pt x="1589658" y="20929"/>
                </a:lnTo>
                <a:cubicBezTo>
                  <a:pt x="1561483" y="12104"/>
                  <a:pt x="1532256" y="7530"/>
                  <a:pt x="1502745" y="7247"/>
                </a:cubicBezTo>
                <a:cubicBezTo>
                  <a:pt x="1473234" y="7570"/>
                  <a:pt x="1444007" y="12104"/>
                  <a:pt x="1415832" y="20929"/>
                </a:cubicBezTo>
                <a:lnTo>
                  <a:pt x="1363530" y="37284"/>
                </a:lnTo>
                <a:cubicBezTo>
                  <a:pt x="1363166" y="37405"/>
                  <a:pt x="1362801" y="37446"/>
                  <a:pt x="1362437" y="37446"/>
                </a:cubicBezTo>
                <a:cubicBezTo>
                  <a:pt x="1360899" y="37446"/>
                  <a:pt x="1359482" y="36474"/>
                  <a:pt x="1358996" y="34936"/>
                </a:cubicBezTo>
                <a:cubicBezTo>
                  <a:pt x="1358389" y="33074"/>
                  <a:pt x="1359441" y="31050"/>
                  <a:pt x="1361344" y="30442"/>
                </a:cubicBezTo>
                <a:lnTo>
                  <a:pt x="1413646" y="14088"/>
                </a:lnTo>
                <a:cubicBezTo>
                  <a:pt x="1441335" y="5425"/>
                  <a:pt x="1470036" y="810"/>
                  <a:pt x="1499021" y="162"/>
                </a:cubicBezTo>
                <a:cubicBezTo>
                  <a:pt x="1499263" y="122"/>
                  <a:pt x="1499425" y="41"/>
                  <a:pt x="1499668" y="41"/>
                </a:cubicBezTo>
                <a:close/>
                <a:moveTo>
                  <a:pt x="3028766" y="0"/>
                </a:moveTo>
                <a:lnTo>
                  <a:pt x="3753947" y="0"/>
                </a:lnTo>
                <a:cubicBezTo>
                  <a:pt x="3755931" y="0"/>
                  <a:pt x="3757550" y="1619"/>
                  <a:pt x="3757550" y="3603"/>
                </a:cubicBezTo>
                <a:cubicBezTo>
                  <a:pt x="3757550" y="5586"/>
                  <a:pt x="3755931" y="7206"/>
                  <a:pt x="3753947" y="7206"/>
                </a:cubicBezTo>
                <a:lnTo>
                  <a:pt x="3028766" y="7206"/>
                </a:lnTo>
                <a:cubicBezTo>
                  <a:pt x="2998202" y="7206"/>
                  <a:pt x="2967923" y="11820"/>
                  <a:pt x="2938776" y="20929"/>
                </a:cubicBezTo>
                <a:lnTo>
                  <a:pt x="2886474" y="37283"/>
                </a:lnTo>
                <a:cubicBezTo>
                  <a:pt x="2886110" y="37405"/>
                  <a:pt x="2885746" y="37445"/>
                  <a:pt x="2885381" y="37445"/>
                </a:cubicBezTo>
                <a:lnTo>
                  <a:pt x="2885422" y="37405"/>
                </a:lnTo>
                <a:cubicBezTo>
                  <a:pt x="2883883" y="37405"/>
                  <a:pt x="2882467" y="36433"/>
                  <a:pt x="2881981" y="34895"/>
                </a:cubicBezTo>
                <a:cubicBezTo>
                  <a:pt x="2881374" y="33033"/>
                  <a:pt x="2882426" y="31009"/>
                  <a:pt x="2884329" y="30401"/>
                </a:cubicBezTo>
                <a:lnTo>
                  <a:pt x="2936631" y="14047"/>
                </a:lnTo>
                <a:cubicBezTo>
                  <a:pt x="2966465" y="4736"/>
                  <a:pt x="2997474" y="0"/>
                  <a:pt x="3028766" y="0"/>
                </a:cubicBezTo>
                <a:close/>
              </a:path>
            </a:pathLst>
          </a:custGeom>
          <a:solidFill>
            <a:srgbClr val="FFEFC6"/>
          </a:solidFill>
          <a:ln w="0" cap="flat">
            <a:noFill/>
            <a:prstDash val="solid"/>
            <a:miter/>
          </a:ln>
        </p:spPr>
        <p:txBody>
          <a:bodyPr rtlCol="0" anchor="ctr"/>
          <a:lstStyle/>
          <a:p>
            <a:pPr marL="0" algn="r" defTabSz="457200" rtl="1" eaLnBrk="1" latinLnBrk="0" hangingPunct="1"/>
            <a:endParaRPr lang="en-US"/>
          </a:p>
        </p:txBody>
      </p:sp>
      <p:pic>
        <p:nvPicPr>
          <p:cNvPr id="2" name="Picture 1">
            <a:extLst>
              <a:ext uri="{FF2B5EF4-FFF2-40B4-BE49-F238E27FC236}">
                <a16:creationId xmlns:a16="http://schemas.microsoft.com/office/drawing/2014/main" id="{8E7D002B-14B5-3839-2DDD-939D979A66A5}"/>
              </a:ext>
            </a:extLst>
          </p:cNvPr>
          <p:cNvPicPr>
            <a:picLocks noChangeAspect="1"/>
          </p:cNvPicPr>
          <p:nvPr userDrawn="1"/>
        </p:nvPicPr>
        <p:blipFill>
          <a:blip r:embed="rId2"/>
          <a:stretch>
            <a:fillRect/>
          </a:stretch>
        </p:blipFill>
        <p:spPr>
          <a:xfrm>
            <a:off x="17271215" y="737320"/>
            <a:ext cx="6335095" cy="2047983"/>
          </a:xfrm>
          <a:prstGeom prst="rect">
            <a:avLst/>
          </a:prstGeom>
        </p:spPr>
      </p:pic>
    </p:spTree>
    <p:extLst>
      <p:ext uri="{BB962C8B-B14F-4D97-AF65-F5344CB8AC3E}">
        <p14:creationId xmlns:p14="http://schemas.microsoft.com/office/powerpoint/2010/main" val="4276320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0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A35781B-56BD-0769-3626-DBC821DD4C16}"/>
              </a:ext>
            </a:extLst>
          </p:cNvPr>
          <p:cNvSpPr>
            <a:spLocks noGrp="1"/>
          </p:cNvSpPr>
          <p:nvPr>
            <p:ph type="pic" sz="quarter" idx="10"/>
          </p:nvPr>
        </p:nvSpPr>
        <p:spPr>
          <a:xfrm>
            <a:off x="0" y="0"/>
            <a:ext cx="24371300" cy="11223485"/>
          </a:xfrm>
          <a:prstGeom prst="rect">
            <a:avLst/>
          </a:prstGeom>
          <a:solidFill>
            <a:schemeClr val="accent2"/>
          </a:solidFill>
        </p:spPr>
        <p:txBody>
          <a:bodyPr/>
          <a:lstStyle/>
          <a:p>
            <a:pPr marL="456971" indent="-456971" algn="r" defTabSz="1827886" rtl="1" eaLnBrk="1" latinLnBrk="0" hangingPunct="1">
              <a:lnSpc>
                <a:spcPct val="90000"/>
              </a:lnSpc>
              <a:spcBef>
                <a:spcPts val="1999"/>
              </a:spcBef>
              <a:buFont typeface="Arial" panose="020B0604020202020204" pitchFamily="34" charset="0"/>
              <a:buChar char="•"/>
            </a:pPr>
            <a:endParaRPr lang="en-US" dirty="0"/>
          </a:p>
        </p:txBody>
      </p:sp>
    </p:spTree>
    <p:extLst>
      <p:ext uri="{BB962C8B-B14F-4D97-AF65-F5344CB8AC3E}">
        <p14:creationId xmlns:p14="http://schemas.microsoft.com/office/powerpoint/2010/main" val="15467651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92718"/>
          </a:schemeClr>
        </a:solidFill>
        <a:effectLst/>
      </p:bgPr>
    </p:bg>
    <p:spTree>
      <p:nvGrpSpPr>
        <p:cNvPr id="1" name=""/>
        <p:cNvGrpSpPr/>
        <p:nvPr/>
      </p:nvGrpSpPr>
      <p:grpSpPr>
        <a:xfrm>
          <a:off x="0" y="0"/>
          <a:ext cx="0" cy="0"/>
          <a:chOff x="0" y="0"/>
          <a:chExt cx="0" cy="0"/>
        </a:xfrm>
      </p:grpSpPr>
      <p:sp>
        <p:nvSpPr>
          <p:cNvPr id="7" name="Holder 4">
            <a:extLst>
              <a:ext uri="{FF2B5EF4-FFF2-40B4-BE49-F238E27FC236}">
                <a16:creationId xmlns:a16="http://schemas.microsoft.com/office/drawing/2014/main" id="{12F9C716-B0F4-7B70-91C5-137C65DB2FE6}"/>
              </a:ext>
            </a:extLst>
          </p:cNvPr>
          <p:cNvSpPr txBox="1">
            <a:spLocks/>
          </p:cNvSpPr>
          <p:nvPr userDrawn="1"/>
        </p:nvSpPr>
        <p:spPr>
          <a:xfrm>
            <a:off x="889395" y="12746470"/>
            <a:ext cx="349965" cy="457235"/>
          </a:xfrm>
          <a:prstGeom prst="rect">
            <a:avLst/>
          </a:prstGeom>
        </p:spPr>
        <p:txBody>
          <a:bodyPr lIns="0" tIns="0" rIns="0" bIns="0"/>
          <a:lstStyle>
            <a:defPPr>
              <a:defRPr lang="en-US"/>
            </a:defPPr>
            <a:lvl1pPr marL="0" algn="l" defTabSz="457200" rtl="0" eaLnBrk="1" latinLnBrk="0" hangingPunct="1">
              <a:defRPr sz="2300" b="0" i="0" kern="1200">
                <a:solidFill>
                  <a:srgbClr val="003464"/>
                </a:solidFill>
                <a:latin typeface="DIN Next LT Arabic"/>
                <a:ea typeface="+mn-ea"/>
                <a:cs typeface="DIN Next LT Arabic"/>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spcBef>
                <a:spcPts val="570"/>
              </a:spcBef>
            </a:pPr>
            <a:fld id="{261A05EA-007A-F947-BCDF-2AFFD6E5BA87}" type="slidenum">
              <a:rPr lang="en-IN" sz="2000" spc="-25" smtClean="0">
                <a:solidFill>
                  <a:schemeClr val="accent2"/>
                </a:solidFill>
                <a:latin typeface="IBM Plex Sans" panose="020B0503050203000203" pitchFamily="34" charset="0"/>
              </a:rPr>
              <a:t>‹#›</a:t>
            </a:fld>
            <a:endParaRPr lang="en-IN" sz="2000" spc="-25" dirty="0">
              <a:solidFill>
                <a:schemeClr val="accent2"/>
              </a:solidFill>
              <a:latin typeface="IBM Plex Sans" panose="020B0503050203000203" pitchFamily="34" charset="0"/>
            </a:endParaRPr>
          </a:p>
        </p:txBody>
      </p:sp>
    </p:spTree>
    <p:extLst>
      <p:ext uri="{BB962C8B-B14F-4D97-AF65-F5344CB8AC3E}">
        <p14:creationId xmlns:p14="http://schemas.microsoft.com/office/powerpoint/2010/main" val="451748535"/>
      </p:ext>
    </p:extLst>
  </p:cSld>
  <p:clrMap bg1="lt1" tx1="dk1" bg2="lt2" tx2="dk2" accent1="accent1" accent2="accent2" accent3="accent3" accent4="accent4" accent5="accent5" accent6="accent6" hlink="hlink" folHlink="folHlink"/>
  <p:sldLayoutIdLst>
    <p:sldLayoutId id="2147483661" r:id="rId1"/>
    <p:sldLayoutId id="2147483683" r:id="rId2"/>
    <p:sldLayoutId id="2147483672" r:id="rId3"/>
    <p:sldLayoutId id="2147483684" r:id="rId4"/>
    <p:sldLayoutId id="2147483662" r:id="rId5"/>
    <p:sldLayoutId id="2147483685" r:id="rId6"/>
    <p:sldLayoutId id="2147483663" r:id="rId7"/>
    <p:sldLayoutId id="2147483686" r:id="rId8"/>
    <p:sldLayoutId id="2147483664" r:id="rId9"/>
    <p:sldLayoutId id="2147483678" r:id="rId10"/>
    <p:sldLayoutId id="2147483673" r:id="rId11"/>
    <p:sldLayoutId id="2147483665" r:id="rId12"/>
    <p:sldLayoutId id="2147483674" r:id="rId13"/>
    <p:sldLayoutId id="2147483677" r:id="rId14"/>
    <p:sldLayoutId id="2147483675" r:id="rId15"/>
    <p:sldLayoutId id="2147483679" r:id="rId16"/>
    <p:sldLayoutId id="2147483687" r:id="rId17"/>
    <p:sldLayoutId id="2147483680" r:id="rId18"/>
    <p:sldLayoutId id="2147483666" r:id="rId19"/>
    <p:sldLayoutId id="2147483676" r:id="rId20"/>
    <p:sldLayoutId id="2147483681" r:id="rId21"/>
    <p:sldLayoutId id="2147483682" r:id="rId22"/>
  </p:sldLayoutIdLst>
  <p:hf hdr="0" dt="0"/>
  <p:txStyles>
    <p:titleStyle>
      <a:lvl1pPr algn="l" defTabSz="1827886" rtl="0" eaLnBrk="1" latinLnBrk="0" hangingPunct="1">
        <a:lnSpc>
          <a:spcPct val="90000"/>
        </a:lnSpc>
        <a:spcBef>
          <a:spcPct val="0"/>
        </a:spcBef>
        <a:buNone/>
        <a:defRPr sz="8796" kern="1200">
          <a:solidFill>
            <a:schemeClr val="tx1"/>
          </a:solidFill>
          <a:latin typeface="+mj-lt"/>
          <a:ea typeface="+mj-ea"/>
          <a:cs typeface="+mj-cs"/>
        </a:defRPr>
      </a:lvl1pPr>
    </p:titleStyle>
    <p:bodyStyle>
      <a:lvl1pPr marL="456971" indent="-456971" algn="l" defTabSz="1827886" rtl="0" eaLnBrk="1" latinLnBrk="0" hangingPunct="1">
        <a:lnSpc>
          <a:spcPct val="90000"/>
        </a:lnSpc>
        <a:spcBef>
          <a:spcPts val="1999"/>
        </a:spcBef>
        <a:buFont typeface="Arial" panose="020B0604020202020204" pitchFamily="34" charset="0"/>
        <a:buChar char="•"/>
        <a:defRPr sz="5597" kern="1200">
          <a:solidFill>
            <a:schemeClr val="tx1"/>
          </a:solidFill>
          <a:latin typeface="+mn-lt"/>
          <a:ea typeface="+mn-ea"/>
          <a:cs typeface="+mn-cs"/>
        </a:defRPr>
      </a:lvl1pPr>
      <a:lvl2pPr marL="1370914" indent="-456971" algn="l" defTabSz="1827886" rtl="0" eaLnBrk="1" latinLnBrk="0" hangingPunct="1">
        <a:lnSpc>
          <a:spcPct val="90000"/>
        </a:lnSpc>
        <a:spcBef>
          <a:spcPts val="999"/>
        </a:spcBef>
        <a:buFont typeface="Arial" panose="020B0604020202020204" pitchFamily="34" charset="0"/>
        <a:buChar char="•"/>
        <a:defRPr sz="4798" kern="1200">
          <a:solidFill>
            <a:schemeClr val="tx1"/>
          </a:solidFill>
          <a:latin typeface="+mn-lt"/>
          <a:ea typeface="+mn-ea"/>
          <a:cs typeface="+mn-cs"/>
        </a:defRPr>
      </a:lvl2pPr>
      <a:lvl3pPr marL="2284857" indent="-456971" algn="l" defTabSz="1827886" rtl="0" eaLnBrk="1" latinLnBrk="0" hangingPunct="1">
        <a:lnSpc>
          <a:spcPct val="90000"/>
        </a:lnSpc>
        <a:spcBef>
          <a:spcPts val="999"/>
        </a:spcBef>
        <a:buFont typeface="Arial" panose="020B0604020202020204" pitchFamily="34" charset="0"/>
        <a:buChar char="•"/>
        <a:defRPr sz="3998" kern="1200">
          <a:solidFill>
            <a:schemeClr val="tx1"/>
          </a:solidFill>
          <a:latin typeface="+mn-lt"/>
          <a:ea typeface="+mn-ea"/>
          <a:cs typeface="+mn-cs"/>
        </a:defRPr>
      </a:lvl3pPr>
      <a:lvl4pPr marL="3198800" indent="-456971" algn="l" defTabSz="1827886" rtl="0" eaLnBrk="1" latinLnBrk="0" hangingPunct="1">
        <a:lnSpc>
          <a:spcPct val="90000"/>
        </a:lnSpc>
        <a:spcBef>
          <a:spcPts val="999"/>
        </a:spcBef>
        <a:buFont typeface="Arial" panose="020B0604020202020204" pitchFamily="34" charset="0"/>
        <a:buChar char="•"/>
        <a:defRPr sz="3598" kern="1200">
          <a:solidFill>
            <a:schemeClr val="tx1"/>
          </a:solidFill>
          <a:latin typeface="+mn-lt"/>
          <a:ea typeface="+mn-ea"/>
          <a:cs typeface="+mn-cs"/>
        </a:defRPr>
      </a:lvl4pPr>
      <a:lvl5pPr marL="4112743" indent="-456971" algn="l" defTabSz="1827886" rtl="0" eaLnBrk="1" latinLnBrk="0" hangingPunct="1">
        <a:lnSpc>
          <a:spcPct val="90000"/>
        </a:lnSpc>
        <a:spcBef>
          <a:spcPts val="999"/>
        </a:spcBef>
        <a:buFont typeface="Arial" panose="020B0604020202020204" pitchFamily="34" charset="0"/>
        <a:buChar char="•"/>
        <a:defRPr sz="3598" kern="1200">
          <a:solidFill>
            <a:schemeClr val="tx1"/>
          </a:solidFill>
          <a:latin typeface="+mn-lt"/>
          <a:ea typeface="+mn-ea"/>
          <a:cs typeface="+mn-cs"/>
        </a:defRPr>
      </a:lvl5pPr>
      <a:lvl6pPr marL="5026685" indent="-456971" algn="l" defTabSz="1827886" rtl="0" eaLnBrk="1" latinLnBrk="0" hangingPunct="1">
        <a:lnSpc>
          <a:spcPct val="90000"/>
        </a:lnSpc>
        <a:spcBef>
          <a:spcPts val="999"/>
        </a:spcBef>
        <a:buFont typeface="Arial" panose="020B0604020202020204" pitchFamily="34" charset="0"/>
        <a:buChar char="•"/>
        <a:defRPr sz="3598" kern="1200">
          <a:solidFill>
            <a:schemeClr val="tx1"/>
          </a:solidFill>
          <a:latin typeface="+mn-lt"/>
          <a:ea typeface="+mn-ea"/>
          <a:cs typeface="+mn-cs"/>
        </a:defRPr>
      </a:lvl6pPr>
      <a:lvl7pPr marL="5940628" indent="-456971" algn="l" defTabSz="1827886" rtl="0" eaLnBrk="1" latinLnBrk="0" hangingPunct="1">
        <a:lnSpc>
          <a:spcPct val="90000"/>
        </a:lnSpc>
        <a:spcBef>
          <a:spcPts val="999"/>
        </a:spcBef>
        <a:buFont typeface="Arial" panose="020B0604020202020204" pitchFamily="34" charset="0"/>
        <a:buChar char="•"/>
        <a:defRPr sz="3598" kern="1200">
          <a:solidFill>
            <a:schemeClr val="tx1"/>
          </a:solidFill>
          <a:latin typeface="+mn-lt"/>
          <a:ea typeface="+mn-ea"/>
          <a:cs typeface="+mn-cs"/>
        </a:defRPr>
      </a:lvl7pPr>
      <a:lvl8pPr marL="6854571" indent="-456971" algn="l" defTabSz="1827886" rtl="0" eaLnBrk="1" latinLnBrk="0" hangingPunct="1">
        <a:lnSpc>
          <a:spcPct val="90000"/>
        </a:lnSpc>
        <a:spcBef>
          <a:spcPts val="999"/>
        </a:spcBef>
        <a:buFont typeface="Arial" panose="020B0604020202020204" pitchFamily="34" charset="0"/>
        <a:buChar char="•"/>
        <a:defRPr sz="3598" kern="1200">
          <a:solidFill>
            <a:schemeClr val="tx1"/>
          </a:solidFill>
          <a:latin typeface="+mn-lt"/>
          <a:ea typeface="+mn-ea"/>
          <a:cs typeface="+mn-cs"/>
        </a:defRPr>
      </a:lvl8pPr>
      <a:lvl9pPr marL="7768514" indent="-456971" algn="l" defTabSz="1827886" rtl="0" eaLnBrk="1" latinLnBrk="0" hangingPunct="1">
        <a:lnSpc>
          <a:spcPct val="90000"/>
        </a:lnSpc>
        <a:spcBef>
          <a:spcPts val="999"/>
        </a:spcBef>
        <a:buFont typeface="Arial" panose="020B0604020202020204" pitchFamily="34" charset="0"/>
        <a:buChar char="•"/>
        <a:defRPr sz="3598" kern="1200">
          <a:solidFill>
            <a:schemeClr val="tx1"/>
          </a:solidFill>
          <a:latin typeface="+mn-lt"/>
          <a:ea typeface="+mn-ea"/>
          <a:cs typeface="+mn-cs"/>
        </a:defRPr>
      </a:lvl9pPr>
    </p:bodyStyle>
    <p:otherStyle>
      <a:defPPr>
        <a:defRPr lang="en-US"/>
      </a:defPPr>
      <a:lvl1pPr marL="0" algn="l" defTabSz="1827886" rtl="0" eaLnBrk="1" latinLnBrk="0" hangingPunct="1">
        <a:defRPr sz="3598" kern="1200">
          <a:solidFill>
            <a:schemeClr val="tx1"/>
          </a:solidFill>
          <a:latin typeface="+mn-lt"/>
          <a:ea typeface="+mn-ea"/>
          <a:cs typeface="+mn-cs"/>
        </a:defRPr>
      </a:lvl1pPr>
      <a:lvl2pPr marL="913943" algn="l" defTabSz="1827886" rtl="0" eaLnBrk="1" latinLnBrk="0" hangingPunct="1">
        <a:defRPr sz="3598" kern="1200">
          <a:solidFill>
            <a:schemeClr val="tx1"/>
          </a:solidFill>
          <a:latin typeface="+mn-lt"/>
          <a:ea typeface="+mn-ea"/>
          <a:cs typeface="+mn-cs"/>
        </a:defRPr>
      </a:lvl2pPr>
      <a:lvl3pPr marL="1827886" algn="l" defTabSz="1827886" rtl="0" eaLnBrk="1" latinLnBrk="0" hangingPunct="1">
        <a:defRPr sz="3598" kern="1200">
          <a:solidFill>
            <a:schemeClr val="tx1"/>
          </a:solidFill>
          <a:latin typeface="+mn-lt"/>
          <a:ea typeface="+mn-ea"/>
          <a:cs typeface="+mn-cs"/>
        </a:defRPr>
      </a:lvl3pPr>
      <a:lvl4pPr marL="2741828" algn="l" defTabSz="1827886" rtl="0" eaLnBrk="1" latinLnBrk="0" hangingPunct="1">
        <a:defRPr sz="3598" kern="1200">
          <a:solidFill>
            <a:schemeClr val="tx1"/>
          </a:solidFill>
          <a:latin typeface="+mn-lt"/>
          <a:ea typeface="+mn-ea"/>
          <a:cs typeface="+mn-cs"/>
        </a:defRPr>
      </a:lvl4pPr>
      <a:lvl5pPr marL="3655771" algn="l" defTabSz="1827886" rtl="0" eaLnBrk="1" latinLnBrk="0" hangingPunct="1">
        <a:defRPr sz="3598" kern="1200">
          <a:solidFill>
            <a:schemeClr val="tx1"/>
          </a:solidFill>
          <a:latin typeface="+mn-lt"/>
          <a:ea typeface="+mn-ea"/>
          <a:cs typeface="+mn-cs"/>
        </a:defRPr>
      </a:lvl5pPr>
      <a:lvl6pPr marL="4569714" algn="l" defTabSz="1827886" rtl="0" eaLnBrk="1" latinLnBrk="0" hangingPunct="1">
        <a:defRPr sz="3598" kern="1200">
          <a:solidFill>
            <a:schemeClr val="tx1"/>
          </a:solidFill>
          <a:latin typeface="+mn-lt"/>
          <a:ea typeface="+mn-ea"/>
          <a:cs typeface="+mn-cs"/>
        </a:defRPr>
      </a:lvl6pPr>
      <a:lvl7pPr marL="5483657" algn="l" defTabSz="1827886" rtl="0" eaLnBrk="1" latinLnBrk="0" hangingPunct="1">
        <a:defRPr sz="3598" kern="1200">
          <a:solidFill>
            <a:schemeClr val="tx1"/>
          </a:solidFill>
          <a:latin typeface="+mn-lt"/>
          <a:ea typeface="+mn-ea"/>
          <a:cs typeface="+mn-cs"/>
        </a:defRPr>
      </a:lvl7pPr>
      <a:lvl8pPr marL="6397600" algn="l" defTabSz="1827886" rtl="0" eaLnBrk="1" latinLnBrk="0" hangingPunct="1">
        <a:defRPr sz="3598" kern="1200">
          <a:solidFill>
            <a:schemeClr val="tx1"/>
          </a:solidFill>
          <a:latin typeface="+mn-lt"/>
          <a:ea typeface="+mn-ea"/>
          <a:cs typeface="+mn-cs"/>
        </a:defRPr>
      </a:lvl8pPr>
      <a:lvl9pPr marL="7311542" algn="l" defTabSz="1827886" rtl="0" eaLnBrk="1" latinLnBrk="0" hangingPunct="1">
        <a:defRPr sz="359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userDrawn="1">
          <p15:clr>
            <a:srgbClr val="F26B43"/>
          </p15:clr>
        </p15:guide>
        <p15:guide id="2" pos="7676"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emf"/><Relationship Id="rId1" Type="http://schemas.openxmlformats.org/officeDocument/2006/relationships/slideLayout" Target="../slideLayouts/slideLayout15.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emf"/><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7.emf"/><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7.emf"/><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7.emf"/><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7.emf"/><Relationship Id="rId1" Type="http://schemas.openxmlformats.org/officeDocument/2006/relationships/slideLayout" Target="../slideLayouts/slideLayout15.xml"/><Relationship Id="rId4" Type="http://schemas.openxmlformats.org/officeDocument/2006/relationships/image" Target="../media/image24.jpg"/></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7.emf"/><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7.emf"/><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7.emf"/><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7.emf"/><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image" Target="../media/image7.emf"/><Relationship Id="rId5" Type="http://schemas.openxmlformats.org/officeDocument/2006/relationships/image" Target="../media/image6.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7.emf"/><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hyperlink" Target="https://drive.google.com/drive/folders/1wFGTq-hHFFdyeRisEEZ938l0HBJa4Un-?usp=sharing" TargetMode="External"/><Relationship Id="rId2" Type="http://schemas.openxmlformats.org/officeDocument/2006/relationships/image" Target="../media/image7.emf"/><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emf"/><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emf"/><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7.emf"/><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7.emf"/><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7.emf"/><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7.emf"/><Relationship Id="rId1" Type="http://schemas.openxmlformats.org/officeDocument/2006/relationships/slideLayout" Target="../slideLayouts/slideLayout15.xml"/><Relationship Id="rId5" Type="http://schemas.openxmlformats.org/officeDocument/2006/relationships/image" Target="../media/image16.jp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513DEEE-18F4-3222-A1CD-00477BCEEBCE}"/>
              </a:ext>
            </a:extLst>
          </p:cNvPr>
          <p:cNvSpPr txBox="1"/>
          <p:nvPr/>
        </p:nvSpPr>
        <p:spPr>
          <a:xfrm>
            <a:off x="11555580" y="4382725"/>
            <a:ext cx="11386265" cy="1486561"/>
          </a:xfrm>
          <a:prstGeom prst="rect">
            <a:avLst/>
          </a:prstGeom>
          <a:noFill/>
        </p:spPr>
        <p:txBody>
          <a:bodyPr wrap="square" tIns="0" rIns="0" bIns="0" rtlCol="0">
            <a:spAutoFit/>
          </a:bodyPr>
          <a:lstStyle/>
          <a:p>
            <a:pPr algn="r">
              <a:lnSpc>
                <a:spcPct val="120000"/>
              </a:lnSpc>
              <a:spcAft>
                <a:spcPts val="600"/>
              </a:spcAft>
            </a:pPr>
            <a:r>
              <a:rPr lang="ar-SA" sz="8400" b="1" dirty="0">
                <a:solidFill>
                  <a:schemeClr val="bg1"/>
                </a:solidFill>
                <a:latin typeface="Lina sans Bold" panose="00000800000000000000" pitchFamily="50" charset="-78"/>
                <a:cs typeface="Lina sans Bold" panose="00000800000000000000" pitchFamily="50" charset="-78"/>
              </a:rPr>
              <a:t>الدليل الإرشادي</a:t>
            </a:r>
          </a:p>
        </p:txBody>
      </p:sp>
      <p:sp>
        <p:nvSpPr>
          <p:cNvPr id="4" name="TextBox 3">
            <a:extLst>
              <a:ext uri="{FF2B5EF4-FFF2-40B4-BE49-F238E27FC236}">
                <a16:creationId xmlns:a16="http://schemas.microsoft.com/office/drawing/2014/main" id="{447ACBDA-13A0-4C34-4B44-7216E2239739}"/>
              </a:ext>
            </a:extLst>
          </p:cNvPr>
          <p:cNvSpPr txBox="1"/>
          <p:nvPr/>
        </p:nvSpPr>
        <p:spPr>
          <a:xfrm>
            <a:off x="11555579" y="6182925"/>
            <a:ext cx="11386265" cy="2174441"/>
          </a:xfrm>
          <a:prstGeom prst="rect">
            <a:avLst/>
          </a:prstGeom>
          <a:noFill/>
        </p:spPr>
        <p:txBody>
          <a:bodyPr wrap="square" tIns="0" rIns="0" bIns="0" rtlCol="0">
            <a:spAutoFit/>
          </a:bodyPr>
          <a:lstStyle/>
          <a:p>
            <a:pPr algn="r">
              <a:lnSpc>
                <a:spcPct val="120000"/>
              </a:lnSpc>
              <a:spcAft>
                <a:spcPts val="600"/>
              </a:spcAft>
            </a:pPr>
            <a:r>
              <a:rPr lang="ar-SA" sz="5800" dirty="0">
                <a:solidFill>
                  <a:schemeClr val="bg1"/>
                </a:solidFill>
                <a:latin typeface="Lina sans" panose="00000500000000000000" pitchFamily="50" charset="-78"/>
                <a:cs typeface="Lina sans" panose="00000500000000000000" pitchFamily="50" charset="-78"/>
              </a:rPr>
              <a:t>يوم الغذاء العضوي</a:t>
            </a:r>
          </a:p>
          <a:p>
            <a:pPr algn="r">
              <a:lnSpc>
                <a:spcPct val="120000"/>
              </a:lnSpc>
              <a:spcAft>
                <a:spcPts val="600"/>
              </a:spcAft>
            </a:pPr>
            <a:r>
              <a:rPr lang="ar-SA" sz="5800" dirty="0">
                <a:solidFill>
                  <a:schemeClr val="bg1"/>
                </a:solidFill>
                <a:latin typeface="Lina sans" panose="00000500000000000000" pitchFamily="50" charset="-78"/>
                <a:cs typeface="Lina sans" panose="00000500000000000000" pitchFamily="50" charset="-78"/>
              </a:rPr>
              <a:t>11-11-2025</a:t>
            </a:r>
          </a:p>
        </p:txBody>
      </p:sp>
    </p:spTree>
    <p:extLst>
      <p:ext uri="{BB962C8B-B14F-4D97-AF65-F5344CB8AC3E}">
        <p14:creationId xmlns:p14="http://schemas.microsoft.com/office/powerpoint/2010/main" val="6517819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9140316-9ADB-BA98-EB58-E9E50F2D3C7B}"/>
              </a:ext>
            </a:extLst>
          </p:cNvPr>
          <p:cNvSpPr>
            <a:spLocks noGrp="1"/>
          </p:cNvSpPr>
          <p:nvPr>
            <p:ph type="pic" sz="quarter" idx="10"/>
          </p:nvPr>
        </p:nvSpPr>
        <p:spPr>
          <a:xfrm>
            <a:off x="0" y="45171"/>
            <a:ext cx="15786050" cy="13702645"/>
          </a:xfrm>
          <a:solidFill>
            <a:srgbClr val="E4EAEF"/>
          </a:solidFill>
        </p:spPr>
        <p:txBody>
          <a:bodyPr/>
          <a:lstStyle/>
          <a:p>
            <a:endParaRPr lang="en-GB" dirty="0"/>
          </a:p>
        </p:txBody>
      </p:sp>
      <p:sp>
        <p:nvSpPr>
          <p:cNvPr id="4" name="TextBox 3">
            <a:extLst>
              <a:ext uri="{FF2B5EF4-FFF2-40B4-BE49-F238E27FC236}">
                <a16:creationId xmlns:a16="http://schemas.microsoft.com/office/drawing/2014/main" id="{169CB386-083B-E820-174E-601E92E2AA52}"/>
              </a:ext>
            </a:extLst>
          </p:cNvPr>
          <p:cNvSpPr txBox="1"/>
          <p:nvPr/>
        </p:nvSpPr>
        <p:spPr>
          <a:xfrm>
            <a:off x="18666369" y="1142365"/>
            <a:ext cx="5090106" cy="1661993"/>
          </a:xfrm>
          <a:prstGeom prst="rect">
            <a:avLst/>
          </a:prstGeom>
          <a:noFill/>
        </p:spPr>
        <p:txBody>
          <a:bodyPr wrap="square" tIns="0" rIns="0" bIns="0" rtlCol="0">
            <a:spAutoFit/>
          </a:bodyPr>
          <a:lstStyle/>
          <a:p>
            <a:pPr algn="r"/>
            <a:r>
              <a:rPr lang="ar-SA" sz="5400" b="1" dirty="0">
                <a:solidFill>
                  <a:schemeClr val="accent1"/>
                </a:solidFill>
                <a:latin typeface="Lina sans Bold" panose="00000800000000000000" pitchFamily="50" charset="-78"/>
                <a:cs typeface="Lina sans Bold" panose="00000800000000000000" pitchFamily="50" charset="-78"/>
              </a:rPr>
              <a:t>أمثلة لاستخدامات الهوية البصرية</a:t>
            </a:r>
          </a:p>
        </p:txBody>
      </p:sp>
      <p:pic>
        <p:nvPicPr>
          <p:cNvPr id="8" name="Picture 7">
            <a:extLst>
              <a:ext uri="{FF2B5EF4-FFF2-40B4-BE49-F238E27FC236}">
                <a16:creationId xmlns:a16="http://schemas.microsoft.com/office/drawing/2014/main" id="{4D4DE0BB-35AE-7010-A773-876169C04DF2}"/>
              </a:ext>
            </a:extLst>
          </p:cNvPr>
          <p:cNvPicPr>
            <a:picLocks noChangeAspect="1"/>
          </p:cNvPicPr>
          <p:nvPr/>
        </p:nvPicPr>
        <p:blipFill>
          <a:blip r:embed="rId2"/>
          <a:stretch>
            <a:fillRect/>
          </a:stretch>
        </p:blipFill>
        <p:spPr>
          <a:xfrm>
            <a:off x="23031855" y="12390358"/>
            <a:ext cx="723337" cy="723337"/>
          </a:xfrm>
          <a:prstGeom prst="rect">
            <a:avLst/>
          </a:prstGeom>
        </p:spPr>
      </p:pic>
      <p:grpSp>
        <p:nvGrpSpPr>
          <p:cNvPr id="13" name="Group 12">
            <a:extLst>
              <a:ext uri="{FF2B5EF4-FFF2-40B4-BE49-F238E27FC236}">
                <a16:creationId xmlns:a16="http://schemas.microsoft.com/office/drawing/2014/main" id="{338B3C78-9E00-67C8-6004-C4149E8E2891}"/>
              </a:ext>
            </a:extLst>
          </p:cNvPr>
          <p:cNvGrpSpPr/>
          <p:nvPr/>
        </p:nvGrpSpPr>
        <p:grpSpPr>
          <a:xfrm>
            <a:off x="164908" y="2803003"/>
            <a:ext cx="14662889" cy="9206081"/>
            <a:chOff x="1558345" y="1162309"/>
            <a:chExt cx="7975398" cy="5007346"/>
          </a:xfrm>
        </p:grpSpPr>
        <p:pic>
          <p:nvPicPr>
            <p:cNvPr id="11" name="Google Shape;597;p58">
              <a:extLst>
                <a:ext uri="{FF2B5EF4-FFF2-40B4-BE49-F238E27FC236}">
                  <a16:creationId xmlns:a16="http://schemas.microsoft.com/office/drawing/2014/main" id="{FBF7072D-2F4A-D655-0551-C644A3C2012D}"/>
                </a:ext>
              </a:extLst>
            </p:cNvPr>
            <p:cNvPicPr preferRelativeResize="0"/>
            <p:nvPr/>
          </p:nvPicPr>
          <p:blipFill>
            <a:blip r:embed="rId3"/>
            <a:srcRect/>
            <a:stretch/>
          </p:blipFill>
          <p:spPr>
            <a:xfrm>
              <a:off x="6770763" y="2558278"/>
              <a:ext cx="2762980" cy="2320593"/>
            </a:xfrm>
            <a:prstGeom prst="rect">
              <a:avLst/>
            </a:prstGeom>
            <a:noFill/>
            <a:ln>
              <a:noFill/>
            </a:ln>
          </p:spPr>
        </p:pic>
        <p:pic>
          <p:nvPicPr>
            <p:cNvPr id="12" name="Google Shape;598;p58">
              <a:extLst>
                <a:ext uri="{FF2B5EF4-FFF2-40B4-BE49-F238E27FC236}">
                  <a16:creationId xmlns:a16="http://schemas.microsoft.com/office/drawing/2014/main" id="{AF4B21A6-279D-ADBF-2D00-62EF1A361FF0}"/>
                </a:ext>
              </a:extLst>
            </p:cNvPr>
            <p:cNvPicPr preferRelativeResize="0"/>
            <p:nvPr/>
          </p:nvPicPr>
          <p:blipFill>
            <a:blip r:embed="rId4"/>
            <a:srcRect/>
            <a:stretch/>
          </p:blipFill>
          <p:spPr>
            <a:xfrm>
              <a:off x="1558345" y="1162309"/>
              <a:ext cx="5007346" cy="5007346"/>
            </a:xfrm>
            <a:prstGeom prst="rect">
              <a:avLst/>
            </a:prstGeom>
            <a:noFill/>
            <a:ln>
              <a:noFill/>
            </a:ln>
          </p:spPr>
        </p:pic>
      </p:grpSp>
    </p:spTree>
    <p:extLst>
      <p:ext uri="{BB962C8B-B14F-4D97-AF65-F5344CB8AC3E}">
        <p14:creationId xmlns:p14="http://schemas.microsoft.com/office/powerpoint/2010/main" val="42353981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9140316-9ADB-BA98-EB58-E9E50F2D3C7B}"/>
              </a:ext>
            </a:extLst>
          </p:cNvPr>
          <p:cNvSpPr>
            <a:spLocks noGrp="1"/>
          </p:cNvSpPr>
          <p:nvPr>
            <p:ph type="pic" sz="quarter" idx="10"/>
          </p:nvPr>
        </p:nvSpPr>
        <p:spPr>
          <a:xfrm>
            <a:off x="0" y="45171"/>
            <a:ext cx="15786050" cy="13702645"/>
          </a:xfrm>
          <a:solidFill>
            <a:srgbClr val="E4EAEF"/>
          </a:solidFill>
        </p:spPr>
        <p:txBody>
          <a:bodyPr/>
          <a:lstStyle/>
          <a:p>
            <a:endParaRPr lang="en-GB" dirty="0"/>
          </a:p>
        </p:txBody>
      </p:sp>
      <p:sp>
        <p:nvSpPr>
          <p:cNvPr id="4" name="TextBox 3">
            <a:extLst>
              <a:ext uri="{FF2B5EF4-FFF2-40B4-BE49-F238E27FC236}">
                <a16:creationId xmlns:a16="http://schemas.microsoft.com/office/drawing/2014/main" id="{169CB386-083B-E820-174E-601E92E2AA52}"/>
              </a:ext>
            </a:extLst>
          </p:cNvPr>
          <p:cNvSpPr txBox="1"/>
          <p:nvPr/>
        </p:nvSpPr>
        <p:spPr>
          <a:xfrm>
            <a:off x="18666369" y="1142365"/>
            <a:ext cx="5090106" cy="1661993"/>
          </a:xfrm>
          <a:prstGeom prst="rect">
            <a:avLst/>
          </a:prstGeom>
          <a:noFill/>
        </p:spPr>
        <p:txBody>
          <a:bodyPr wrap="square" tIns="0" rIns="0" bIns="0" rtlCol="0">
            <a:spAutoFit/>
          </a:bodyPr>
          <a:lstStyle/>
          <a:p>
            <a:pPr algn="r"/>
            <a:r>
              <a:rPr lang="ar-SA" sz="5400" b="1" dirty="0">
                <a:solidFill>
                  <a:schemeClr val="accent1"/>
                </a:solidFill>
                <a:latin typeface="Lina sans Bold" panose="00000800000000000000" pitchFamily="50" charset="-78"/>
                <a:cs typeface="Lina sans Bold" panose="00000800000000000000" pitchFamily="50" charset="-78"/>
              </a:rPr>
              <a:t>أمثلة لاستخدامات الهوية البصرية</a:t>
            </a:r>
          </a:p>
        </p:txBody>
      </p:sp>
      <p:pic>
        <p:nvPicPr>
          <p:cNvPr id="8" name="Picture 7">
            <a:extLst>
              <a:ext uri="{FF2B5EF4-FFF2-40B4-BE49-F238E27FC236}">
                <a16:creationId xmlns:a16="http://schemas.microsoft.com/office/drawing/2014/main" id="{4D4DE0BB-35AE-7010-A773-876169C04DF2}"/>
              </a:ext>
            </a:extLst>
          </p:cNvPr>
          <p:cNvPicPr>
            <a:picLocks noChangeAspect="1"/>
          </p:cNvPicPr>
          <p:nvPr/>
        </p:nvPicPr>
        <p:blipFill>
          <a:blip r:embed="rId2"/>
          <a:stretch>
            <a:fillRect/>
          </a:stretch>
        </p:blipFill>
        <p:spPr>
          <a:xfrm>
            <a:off x="23031855" y="12390358"/>
            <a:ext cx="723337" cy="723337"/>
          </a:xfrm>
          <a:prstGeom prst="rect">
            <a:avLst/>
          </a:prstGeom>
        </p:spPr>
      </p:pic>
      <p:pic>
        <p:nvPicPr>
          <p:cNvPr id="7" name="Google Shape;604;p59">
            <a:extLst>
              <a:ext uri="{FF2B5EF4-FFF2-40B4-BE49-F238E27FC236}">
                <a16:creationId xmlns:a16="http://schemas.microsoft.com/office/drawing/2014/main" id="{282C5B2F-8F3C-5E8F-0359-AA5E95738E0A}"/>
              </a:ext>
            </a:extLst>
          </p:cNvPr>
          <p:cNvPicPr preferRelativeResize="0"/>
          <p:nvPr/>
        </p:nvPicPr>
        <p:blipFill>
          <a:blip r:embed="rId3"/>
          <a:srcRect/>
          <a:stretch/>
        </p:blipFill>
        <p:spPr>
          <a:xfrm>
            <a:off x="2914620" y="2402505"/>
            <a:ext cx="9559060" cy="7965885"/>
          </a:xfrm>
          <a:prstGeom prst="rect">
            <a:avLst/>
          </a:prstGeom>
          <a:noFill/>
          <a:ln>
            <a:noFill/>
          </a:ln>
        </p:spPr>
      </p:pic>
    </p:spTree>
    <p:extLst>
      <p:ext uri="{BB962C8B-B14F-4D97-AF65-F5344CB8AC3E}">
        <p14:creationId xmlns:p14="http://schemas.microsoft.com/office/powerpoint/2010/main" val="1279003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9140316-9ADB-BA98-EB58-E9E50F2D3C7B}"/>
              </a:ext>
            </a:extLst>
          </p:cNvPr>
          <p:cNvSpPr>
            <a:spLocks noGrp="1"/>
          </p:cNvSpPr>
          <p:nvPr>
            <p:ph type="pic" sz="quarter" idx="10"/>
          </p:nvPr>
        </p:nvSpPr>
        <p:spPr>
          <a:xfrm>
            <a:off x="0" y="45171"/>
            <a:ext cx="15786050" cy="13702645"/>
          </a:xfrm>
          <a:solidFill>
            <a:srgbClr val="E4EAEF"/>
          </a:solidFill>
        </p:spPr>
        <p:txBody>
          <a:bodyPr/>
          <a:lstStyle/>
          <a:p>
            <a:endParaRPr lang="en-GB" dirty="0"/>
          </a:p>
        </p:txBody>
      </p:sp>
      <p:sp>
        <p:nvSpPr>
          <p:cNvPr id="4" name="TextBox 3">
            <a:extLst>
              <a:ext uri="{FF2B5EF4-FFF2-40B4-BE49-F238E27FC236}">
                <a16:creationId xmlns:a16="http://schemas.microsoft.com/office/drawing/2014/main" id="{169CB386-083B-E820-174E-601E92E2AA52}"/>
              </a:ext>
            </a:extLst>
          </p:cNvPr>
          <p:cNvSpPr txBox="1"/>
          <p:nvPr/>
        </p:nvSpPr>
        <p:spPr>
          <a:xfrm>
            <a:off x="18666369" y="1142365"/>
            <a:ext cx="5090106" cy="1661993"/>
          </a:xfrm>
          <a:prstGeom prst="rect">
            <a:avLst/>
          </a:prstGeom>
          <a:noFill/>
        </p:spPr>
        <p:txBody>
          <a:bodyPr wrap="square" tIns="0" rIns="0" bIns="0" rtlCol="0">
            <a:spAutoFit/>
          </a:bodyPr>
          <a:lstStyle/>
          <a:p>
            <a:pPr algn="r"/>
            <a:r>
              <a:rPr lang="ar-SA" sz="5400" b="1" dirty="0">
                <a:solidFill>
                  <a:schemeClr val="accent1"/>
                </a:solidFill>
                <a:latin typeface="Lina sans Bold" panose="00000800000000000000" pitchFamily="50" charset="-78"/>
                <a:cs typeface="Lina sans Bold" panose="00000800000000000000" pitchFamily="50" charset="-78"/>
              </a:rPr>
              <a:t>أمثلة لاستخدامات الهوية البصرية</a:t>
            </a:r>
          </a:p>
        </p:txBody>
      </p:sp>
      <p:pic>
        <p:nvPicPr>
          <p:cNvPr id="8" name="Picture 7">
            <a:extLst>
              <a:ext uri="{FF2B5EF4-FFF2-40B4-BE49-F238E27FC236}">
                <a16:creationId xmlns:a16="http://schemas.microsoft.com/office/drawing/2014/main" id="{4D4DE0BB-35AE-7010-A773-876169C04DF2}"/>
              </a:ext>
            </a:extLst>
          </p:cNvPr>
          <p:cNvPicPr>
            <a:picLocks noChangeAspect="1"/>
          </p:cNvPicPr>
          <p:nvPr/>
        </p:nvPicPr>
        <p:blipFill>
          <a:blip r:embed="rId2"/>
          <a:stretch>
            <a:fillRect/>
          </a:stretch>
        </p:blipFill>
        <p:spPr>
          <a:xfrm>
            <a:off x="23031855" y="12390358"/>
            <a:ext cx="723337" cy="723337"/>
          </a:xfrm>
          <a:prstGeom prst="rect">
            <a:avLst/>
          </a:prstGeom>
        </p:spPr>
      </p:pic>
      <p:pic>
        <p:nvPicPr>
          <p:cNvPr id="2" name="Google Shape;603;p59">
            <a:extLst>
              <a:ext uri="{FF2B5EF4-FFF2-40B4-BE49-F238E27FC236}">
                <a16:creationId xmlns:a16="http://schemas.microsoft.com/office/drawing/2014/main" id="{D8451293-BECE-2884-A399-03090BD27804}"/>
              </a:ext>
            </a:extLst>
          </p:cNvPr>
          <p:cNvPicPr preferRelativeResize="0"/>
          <p:nvPr/>
        </p:nvPicPr>
        <p:blipFill>
          <a:blip r:embed="rId3"/>
          <a:srcRect l="9568" b="6897"/>
          <a:stretch/>
        </p:blipFill>
        <p:spPr>
          <a:xfrm>
            <a:off x="1114420" y="2067090"/>
            <a:ext cx="13977968" cy="9581820"/>
          </a:xfrm>
          <a:prstGeom prst="rect">
            <a:avLst/>
          </a:prstGeom>
          <a:noFill/>
          <a:ln>
            <a:noFill/>
          </a:ln>
        </p:spPr>
      </p:pic>
    </p:spTree>
    <p:extLst>
      <p:ext uri="{BB962C8B-B14F-4D97-AF65-F5344CB8AC3E}">
        <p14:creationId xmlns:p14="http://schemas.microsoft.com/office/powerpoint/2010/main" val="3561814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9140316-9ADB-BA98-EB58-E9E50F2D3C7B}"/>
              </a:ext>
            </a:extLst>
          </p:cNvPr>
          <p:cNvSpPr>
            <a:spLocks noGrp="1"/>
          </p:cNvSpPr>
          <p:nvPr>
            <p:ph type="pic" sz="quarter" idx="10"/>
          </p:nvPr>
        </p:nvSpPr>
        <p:spPr>
          <a:xfrm>
            <a:off x="0" y="45171"/>
            <a:ext cx="15786050" cy="13702645"/>
          </a:xfrm>
          <a:solidFill>
            <a:srgbClr val="E4EAEF"/>
          </a:solidFill>
        </p:spPr>
        <p:txBody>
          <a:bodyPr/>
          <a:lstStyle/>
          <a:p>
            <a:endParaRPr lang="en-GB" dirty="0"/>
          </a:p>
        </p:txBody>
      </p:sp>
      <p:sp>
        <p:nvSpPr>
          <p:cNvPr id="4" name="TextBox 3">
            <a:extLst>
              <a:ext uri="{FF2B5EF4-FFF2-40B4-BE49-F238E27FC236}">
                <a16:creationId xmlns:a16="http://schemas.microsoft.com/office/drawing/2014/main" id="{169CB386-083B-E820-174E-601E92E2AA52}"/>
              </a:ext>
            </a:extLst>
          </p:cNvPr>
          <p:cNvSpPr txBox="1"/>
          <p:nvPr/>
        </p:nvSpPr>
        <p:spPr>
          <a:xfrm>
            <a:off x="18666369" y="1142365"/>
            <a:ext cx="5090106" cy="1661993"/>
          </a:xfrm>
          <a:prstGeom prst="rect">
            <a:avLst/>
          </a:prstGeom>
          <a:noFill/>
        </p:spPr>
        <p:txBody>
          <a:bodyPr wrap="square" tIns="0" rIns="0" bIns="0" rtlCol="0">
            <a:spAutoFit/>
          </a:bodyPr>
          <a:lstStyle/>
          <a:p>
            <a:pPr algn="r"/>
            <a:r>
              <a:rPr lang="ar-SA" sz="5400" b="1" dirty="0">
                <a:solidFill>
                  <a:schemeClr val="accent1"/>
                </a:solidFill>
                <a:latin typeface="Lina sans Bold" panose="00000800000000000000" pitchFamily="50" charset="-78"/>
                <a:cs typeface="Lina sans Bold" panose="00000800000000000000" pitchFamily="50" charset="-78"/>
              </a:rPr>
              <a:t>أمثلة لاستخدامات الهوية البصرية</a:t>
            </a:r>
          </a:p>
        </p:txBody>
      </p:sp>
      <p:pic>
        <p:nvPicPr>
          <p:cNvPr id="8" name="Picture 7">
            <a:extLst>
              <a:ext uri="{FF2B5EF4-FFF2-40B4-BE49-F238E27FC236}">
                <a16:creationId xmlns:a16="http://schemas.microsoft.com/office/drawing/2014/main" id="{4D4DE0BB-35AE-7010-A773-876169C04DF2}"/>
              </a:ext>
            </a:extLst>
          </p:cNvPr>
          <p:cNvPicPr>
            <a:picLocks noChangeAspect="1"/>
          </p:cNvPicPr>
          <p:nvPr/>
        </p:nvPicPr>
        <p:blipFill>
          <a:blip r:embed="rId2"/>
          <a:stretch>
            <a:fillRect/>
          </a:stretch>
        </p:blipFill>
        <p:spPr>
          <a:xfrm>
            <a:off x="23031855" y="12390358"/>
            <a:ext cx="723337" cy="723337"/>
          </a:xfrm>
          <a:prstGeom prst="rect">
            <a:avLst/>
          </a:prstGeom>
        </p:spPr>
      </p:pic>
      <p:pic>
        <p:nvPicPr>
          <p:cNvPr id="5" name="Google Shape;603;p59">
            <a:extLst>
              <a:ext uri="{FF2B5EF4-FFF2-40B4-BE49-F238E27FC236}">
                <a16:creationId xmlns:a16="http://schemas.microsoft.com/office/drawing/2014/main" id="{9C321820-7E32-53CC-0300-9CD7388B036D}"/>
              </a:ext>
            </a:extLst>
          </p:cNvPr>
          <p:cNvPicPr preferRelativeResize="0"/>
          <p:nvPr/>
        </p:nvPicPr>
        <p:blipFill>
          <a:blip r:embed="rId3"/>
          <a:srcRect/>
          <a:stretch/>
        </p:blipFill>
        <p:spPr>
          <a:xfrm>
            <a:off x="1115440" y="2808797"/>
            <a:ext cx="13670830" cy="8504697"/>
          </a:xfrm>
          <a:prstGeom prst="rect">
            <a:avLst/>
          </a:prstGeom>
          <a:noFill/>
          <a:ln>
            <a:noFill/>
          </a:ln>
        </p:spPr>
      </p:pic>
    </p:spTree>
    <p:extLst>
      <p:ext uri="{BB962C8B-B14F-4D97-AF65-F5344CB8AC3E}">
        <p14:creationId xmlns:p14="http://schemas.microsoft.com/office/powerpoint/2010/main" val="39453196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9140316-9ADB-BA98-EB58-E9E50F2D3C7B}"/>
              </a:ext>
            </a:extLst>
          </p:cNvPr>
          <p:cNvSpPr>
            <a:spLocks noGrp="1"/>
          </p:cNvSpPr>
          <p:nvPr>
            <p:ph type="pic" sz="quarter" idx="10"/>
          </p:nvPr>
        </p:nvSpPr>
        <p:spPr>
          <a:xfrm>
            <a:off x="0" y="45171"/>
            <a:ext cx="15786050" cy="13702645"/>
          </a:xfrm>
          <a:solidFill>
            <a:srgbClr val="E4EAEF"/>
          </a:solidFill>
        </p:spPr>
        <p:txBody>
          <a:bodyPr/>
          <a:lstStyle/>
          <a:p>
            <a:endParaRPr lang="en-GB" dirty="0"/>
          </a:p>
        </p:txBody>
      </p:sp>
      <p:sp>
        <p:nvSpPr>
          <p:cNvPr id="4" name="TextBox 3">
            <a:extLst>
              <a:ext uri="{FF2B5EF4-FFF2-40B4-BE49-F238E27FC236}">
                <a16:creationId xmlns:a16="http://schemas.microsoft.com/office/drawing/2014/main" id="{169CB386-083B-E820-174E-601E92E2AA52}"/>
              </a:ext>
            </a:extLst>
          </p:cNvPr>
          <p:cNvSpPr txBox="1"/>
          <p:nvPr/>
        </p:nvSpPr>
        <p:spPr>
          <a:xfrm>
            <a:off x="18666369" y="1142365"/>
            <a:ext cx="5090106" cy="1661993"/>
          </a:xfrm>
          <a:prstGeom prst="rect">
            <a:avLst/>
          </a:prstGeom>
          <a:noFill/>
        </p:spPr>
        <p:txBody>
          <a:bodyPr wrap="square" tIns="0" rIns="0" bIns="0" rtlCol="0">
            <a:spAutoFit/>
          </a:bodyPr>
          <a:lstStyle/>
          <a:p>
            <a:pPr algn="r"/>
            <a:r>
              <a:rPr lang="ar-SA" sz="5400" b="1" dirty="0">
                <a:solidFill>
                  <a:schemeClr val="accent1"/>
                </a:solidFill>
                <a:latin typeface="Lina sans Bold" panose="00000800000000000000" pitchFamily="50" charset="-78"/>
                <a:cs typeface="Lina sans Bold" panose="00000800000000000000" pitchFamily="50" charset="-78"/>
              </a:rPr>
              <a:t>أمثلة لاستخدامات الهوية البصرية</a:t>
            </a:r>
          </a:p>
        </p:txBody>
      </p:sp>
      <p:pic>
        <p:nvPicPr>
          <p:cNvPr id="8" name="Picture 7">
            <a:extLst>
              <a:ext uri="{FF2B5EF4-FFF2-40B4-BE49-F238E27FC236}">
                <a16:creationId xmlns:a16="http://schemas.microsoft.com/office/drawing/2014/main" id="{4D4DE0BB-35AE-7010-A773-876169C04DF2}"/>
              </a:ext>
            </a:extLst>
          </p:cNvPr>
          <p:cNvPicPr>
            <a:picLocks noChangeAspect="1"/>
          </p:cNvPicPr>
          <p:nvPr/>
        </p:nvPicPr>
        <p:blipFill>
          <a:blip r:embed="rId2"/>
          <a:stretch>
            <a:fillRect/>
          </a:stretch>
        </p:blipFill>
        <p:spPr>
          <a:xfrm>
            <a:off x="23031855" y="12390358"/>
            <a:ext cx="723337" cy="723337"/>
          </a:xfrm>
          <a:prstGeom prst="rect">
            <a:avLst/>
          </a:prstGeom>
        </p:spPr>
      </p:pic>
      <p:pic>
        <p:nvPicPr>
          <p:cNvPr id="6" name="Google Shape;603;p59">
            <a:extLst>
              <a:ext uri="{FF2B5EF4-FFF2-40B4-BE49-F238E27FC236}">
                <a16:creationId xmlns:a16="http://schemas.microsoft.com/office/drawing/2014/main" id="{162035E8-5307-6AE0-C0AA-EA37F0DCC668}"/>
              </a:ext>
            </a:extLst>
          </p:cNvPr>
          <p:cNvPicPr preferRelativeResize="0"/>
          <p:nvPr/>
        </p:nvPicPr>
        <p:blipFill>
          <a:blip r:embed="rId3"/>
          <a:srcRect l="3231" b="4226"/>
          <a:stretch/>
        </p:blipFill>
        <p:spPr>
          <a:xfrm>
            <a:off x="979405" y="2246616"/>
            <a:ext cx="13966740" cy="9222768"/>
          </a:xfrm>
          <a:prstGeom prst="rect">
            <a:avLst/>
          </a:prstGeom>
          <a:noFill/>
          <a:ln>
            <a:noFill/>
          </a:ln>
        </p:spPr>
      </p:pic>
    </p:spTree>
    <p:extLst>
      <p:ext uri="{BB962C8B-B14F-4D97-AF65-F5344CB8AC3E}">
        <p14:creationId xmlns:p14="http://schemas.microsoft.com/office/powerpoint/2010/main" val="31129822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9140316-9ADB-BA98-EB58-E9E50F2D3C7B}"/>
              </a:ext>
            </a:extLst>
          </p:cNvPr>
          <p:cNvSpPr>
            <a:spLocks noGrp="1"/>
          </p:cNvSpPr>
          <p:nvPr>
            <p:ph type="pic" sz="quarter" idx="10"/>
          </p:nvPr>
        </p:nvSpPr>
        <p:spPr>
          <a:xfrm>
            <a:off x="-1783050" y="14450"/>
            <a:ext cx="15786050" cy="13702645"/>
          </a:xfrm>
          <a:solidFill>
            <a:srgbClr val="E4EAEF"/>
          </a:solidFill>
        </p:spPr>
        <p:txBody>
          <a:bodyPr/>
          <a:lstStyle/>
          <a:p>
            <a:endParaRPr lang="en-GB" dirty="0"/>
          </a:p>
        </p:txBody>
      </p:sp>
      <p:sp>
        <p:nvSpPr>
          <p:cNvPr id="4" name="TextBox 3">
            <a:extLst>
              <a:ext uri="{FF2B5EF4-FFF2-40B4-BE49-F238E27FC236}">
                <a16:creationId xmlns:a16="http://schemas.microsoft.com/office/drawing/2014/main" id="{169CB386-083B-E820-174E-601E92E2AA52}"/>
              </a:ext>
            </a:extLst>
          </p:cNvPr>
          <p:cNvSpPr txBox="1"/>
          <p:nvPr/>
        </p:nvSpPr>
        <p:spPr>
          <a:xfrm>
            <a:off x="18666369" y="1142365"/>
            <a:ext cx="5090106" cy="1661993"/>
          </a:xfrm>
          <a:prstGeom prst="rect">
            <a:avLst/>
          </a:prstGeom>
          <a:noFill/>
        </p:spPr>
        <p:txBody>
          <a:bodyPr wrap="square" tIns="0" rIns="0" bIns="0" rtlCol="0">
            <a:spAutoFit/>
          </a:bodyPr>
          <a:lstStyle/>
          <a:p>
            <a:pPr algn="r"/>
            <a:r>
              <a:rPr lang="ar-SA" sz="5400" b="1" dirty="0">
                <a:solidFill>
                  <a:schemeClr val="accent1"/>
                </a:solidFill>
                <a:latin typeface="Lina sans Bold" panose="00000800000000000000" pitchFamily="50" charset="-78"/>
                <a:cs typeface="Lina sans Bold" panose="00000800000000000000" pitchFamily="50" charset="-78"/>
              </a:rPr>
              <a:t>أمثلة لاستخدامات الهوية البصرية</a:t>
            </a:r>
          </a:p>
        </p:txBody>
      </p:sp>
      <p:pic>
        <p:nvPicPr>
          <p:cNvPr id="8" name="Picture 7">
            <a:extLst>
              <a:ext uri="{FF2B5EF4-FFF2-40B4-BE49-F238E27FC236}">
                <a16:creationId xmlns:a16="http://schemas.microsoft.com/office/drawing/2014/main" id="{4D4DE0BB-35AE-7010-A773-876169C04DF2}"/>
              </a:ext>
            </a:extLst>
          </p:cNvPr>
          <p:cNvPicPr>
            <a:picLocks noChangeAspect="1"/>
          </p:cNvPicPr>
          <p:nvPr/>
        </p:nvPicPr>
        <p:blipFill>
          <a:blip r:embed="rId2"/>
          <a:stretch>
            <a:fillRect/>
          </a:stretch>
        </p:blipFill>
        <p:spPr>
          <a:xfrm>
            <a:off x="23031855" y="12390358"/>
            <a:ext cx="723337" cy="723337"/>
          </a:xfrm>
          <a:prstGeom prst="rect">
            <a:avLst/>
          </a:prstGeom>
        </p:spPr>
      </p:pic>
      <p:grpSp>
        <p:nvGrpSpPr>
          <p:cNvPr id="7" name="Group 6">
            <a:extLst>
              <a:ext uri="{FF2B5EF4-FFF2-40B4-BE49-F238E27FC236}">
                <a16:creationId xmlns:a16="http://schemas.microsoft.com/office/drawing/2014/main" id="{ABDC5647-0C21-D8E0-9890-92623A8C04A0}"/>
              </a:ext>
            </a:extLst>
          </p:cNvPr>
          <p:cNvGrpSpPr/>
          <p:nvPr/>
        </p:nvGrpSpPr>
        <p:grpSpPr>
          <a:xfrm>
            <a:off x="619365" y="3251208"/>
            <a:ext cx="12185650" cy="7213584"/>
            <a:chOff x="2614395" y="1726756"/>
            <a:chExt cx="6366405" cy="3768744"/>
          </a:xfrm>
        </p:grpSpPr>
        <p:pic>
          <p:nvPicPr>
            <p:cNvPr id="2" name="Google Shape;604;p59">
              <a:extLst>
                <a:ext uri="{FF2B5EF4-FFF2-40B4-BE49-F238E27FC236}">
                  <a16:creationId xmlns:a16="http://schemas.microsoft.com/office/drawing/2014/main" id="{9E4E0F60-0B5F-9C3F-8617-5083843DE0C3}"/>
                </a:ext>
              </a:extLst>
            </p:cNvPr>
            <p:cNvPicPr preferRelativeResize="0"/>
            <p:nvPr/>
          </p:nvPicPr>
          <p:blipFill>
            <a:blip r:embed="rId3"/>
            <a:srcRect l="44709" t="-1226" r="5756" b="1226"/>
            <a:stretch/>
          </p:blipFill>
          <p:spPr>
            <a:xfrm>
              <a:off x="5594941" y="1726756"/>
              <a:ext cx="3385859" cy="3728397"/>
            </a:xfrm>
            <a:prstGeom prst="rect">
              <a:avLst/>
            </a:prstGeom>
            <a:noFill/>
            <a:ln>
              <a:noFill/>
            </a:ln>
          </p:spPr>
        </p:pic>
        <p:pic>
          <p:nvPicPr>
            <p:cNvPr id="5" name="Google Shape;604;p59">
              <a:extLst>
                <a:ext uri="{FF2B5EF4-FFF2-40B4-BE49-F238E27FC236}">
                  <a16:creationId xmlns:a16="http://schemas.microsoft.com/office/drawing/2014/main" id="{FC6EF1E6-5F70-5588-C432-FF09C8F11A8B}"/>
                </a:ext>
              </a:extLst>
            </p:cNvPr>
            <p:cNvPicPr preferRelativeResize="0"/>
            <p:nvPr/>
          </p:nvPicPr>
          <p:blipFill>
            <a:blip r:embed="rId4"/>
            <a:srcRect l="28882" t="11975" r="30017"/>
            <a:stretch/>
          </p:blipFill>
          <p:spPr>
            <a:xfrm>
              <a:off x="2614395" y="1767103"/>
              <a:ext cx="2609934" cy="3728397"/>
            </a:xfrm>
            <a:prstGeom prst="rect">
              <a:avLst/>
            </a:prstGeom>
            <a:noFill/>
            <a:ln>
              <a:noFill/>
            </a:ln>
          </p:spPr>
        </p:pic>
      </p:grpSp>
    </p:spTree>
    <p:extLst>
      <p:ext uri="{BB962C8B-B14F-4D97-AF65-F5344CB8AC3E}">
        <p14:creationId xmlns:p14="http://schemas.microsoft.com/office/powerpoint/2010/main" val="1910784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9140316-9ADB-BA98-EB58-E9E50F2D3C7B}"/>
              </a:ext>
            </a:extLst>
          </p:cNvPr>
          <p:cNvSpPr>
            <a:spLocks noGrp="1"/>
          </p:cNvSpPr>
          <p:nvPr>
            <p:ph type="pic" sz="quarter" idx="10"/>
          </p:nvPr>
        </p:nvSpPr>
        <p:spPr>
          <a:xfrm>
            <a:off x="0" y="45171"/>
            <a:ext cx="15786050" cy="13702645"/>
          </a:xfrm>
          <a:solidFill>
            <a:srgbClr val="E4EAEF"/>
          </a:solidFill>
        </p:spPr>
        <p:txBody>
          <a:bodyPr/>
          <a:lstStyle/>
          <a:p>
            <a:endParaRPr lang="en-GB" dirty="0"/>
          </a:p>
        </p:txBody>
      </p:sp>
      <p:sp>
        <p:nvSpPr>
          <p:cNvPr id="4" name="TextBox 3">
            <a:extLst>
              <a:ext uri="{FF2B5EF4-FFF2-40B4-BE49-F238E27FC236}">
                <a16:creationId xmlns:a16="http://schemas.microsoft.com/office/drawing/2014/main" id="{169CB386-083B-E820-174E-601E92E2AA52}"/>
              </a:ext>
            </a:extLst>
          </p:cNvPr>
          <p:cNvSpPr txBox="1"/>
          <p:nvPr/>
        </p:nvSpPr>
        <p:spPr>
          <a:xfrm>
            <a:off x="18666369" y="1142365"/>
            <a:ext cx="5090106" cy="1661993"/>
          </a:xfrm>
          <a:prstGeom prst="rect">
            <a:avLst/>
          </a:prstGeom>
          <a:noFill/>
        </p:spPr>
        <p:txBody>
          <a:bodyPr wrap="square" tIns="0" rIns="0" bIns="0" rtlCol="0">
            <a:spAutoFit/>
          </a:bodyPr>
          <a:lstStyle/>
          <a:p>
            <a:pPr algn="r"/>
            <a:r>
              <a:rPr lang="ar-SA" sz="5400" b="1" dirty="0">
                <a:solidFill>
                  <a:schemeClr val="accent1"/>
                </a:solidFill>
                <a:latin typeface="Lina sans Bold" panose="00000800000000000000" pitchFamily="50" charset="-78"/>
                <a:cs typeface="Lina sans Bold" panose="00000800000000000000" pitchFamily="50" charset="-78"/>
              </a:rPr>
              <a:t>أمثلة لاستخدامات الهوية البصرية</a:t>
            </a:r>
          </a:p>
        </p:txBody>
      </p:sp>
      <p:pic>
        <p:nvPicPr>
          <p:cNvPr id="8" name="Picture 7">
            <a:extLst>
              <a:ext uri="{FF2B5EF4-FFF2-40B4-BE49-F238E27FC236}">
                <a16:creationId xmlns:a16="http://schemas.microsoft.com/office/drawing/2014/main" id="{4D4DE0BB-35AE-7010-A773-876169C04DF2}"/>
              </a:ext>
            </a:extLst>
          </p:cNvPr>
          <p:cNvPicPr>
            <a:picLocks noChangeAspect="1"/>
          </p:cNvPicPr>
          <p:nvPr/>
        </p:nvPicPr>
        <p:blipFill>
          <a:blip r:embed="rId2"/>
          <a:stretch>
            <a:fillRect/>
          </a:stretch>
        </p:blipFill>
        <p:spPr>
          <a:xfrm>
            <a:off x="23031855" y="12390358"/>
            <a:ext cx="723337" cy="723337"/>
          </a:xfrm>
          <a:prstGeom prst="rect">
            <a:avLst/>
          </a:prstGeom>
        </p:spPr>
      </p:pic>
      <p:pic>
        <p:nvPicPr>
          <p:cNvPr id="2" name="Google Shape;604;p59">
            <a:extLst>
              <a:ext uri="{FF2B5EF4-FFF2-40B4-BE49-F238E27FC236}">
                <a16:creationId xmlns:a16="http://schemas.microsoft.com/office/drawing/2014/main" id="{FC988F25-1D75-C7A0-2487-81CD540EFF01}"/>
              </a:ext>
            </a:extLst>
          </p:cNvPr>
          <p:cNvPicPr preferRelativeResize="0"/>
          <p:nvPr/>
        </p:nvPicPr>
        <p:blipFill>
          <a:blip r:embed="rId3"/>
          <a:srcRect l="10225" t="4970" r="10430" b="3270"/>
          <a:stretch/>
        </p:blipFill>
        <p:spPr>
          <a:xfrm>
            <a:off x="889395" y="1972683"/>
            <a:ext cx="14081213" cy="9770634"/>
          </a:xfrm>
          <a:prstGeom prst="rect">
            <a:avLst/>
          </a:prstGeom>
          <a:noFill/>
          <a:ln>
            <a:noFill/>
          </a:ln>
        </p:spPr>
      </p:pic>
    </p:spTree>
    <p:extLst>
      <p:ext uri="{BB962C8B-B14F-4D97-AF65-F5344CB8AC3E}">
        <p14:creationId xmlns:p14="http://schemas.microsoft.com/office/powerpoint/2010/main" val="42182445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9140316-9ADB-BA98-EB58-E9E50F2D3C7B}"/>
              </a:ext>
            </a:extLst>
          </p:cNvPr>
          <p:cNvSpPr>
            <a:spLocks noGrp="1"/>
          </p:cNvSpPr>
          <p:nvPr>
            <p:ph type="pic" sz="quarter" idx="10"/>
          </p:nvPr>
        </p:nvSpPr>
        <p:spPr>
          <a:xfrm>
            <a:off x="0" y="45171"/>
            <a:ext cx="15786050" cy="13702645"/>
          </a:xfrm>
          <a:solidFill>
            <a:srgbClr val="E4EAEF"/>
          </a:solidFill>
        </p:spPr>
        <p:txBody>
          <a:bodyPr/>
          <a:lstStyle/>
          <a:p>
            <a:endParaRPr lang="en-GB" dirty="0"/>
          </a:p>
        </p:txBody>
      </p:sp>
      <p:sp>
        <p:nvSpPr>
          <p:cNvPr id="4" name="TextBox 3">
            <a:extLst>
              <a:ext uri="{FF2B5EF4-FFF2-40B4-BE49-F238E27FC236}">
                <a16:creationId xmlns:a16="http://schemas.microsoft.com/office/drawing/2014/main" id="{169CB386-083B-E820-174E-601E92E2AA52}"/>
              </a:ext>
            </a:extLst>
          </p:cNvPr>
          <p:cNvSpPr txBox="1"/>
          <p:nvPr/>
        </p:nvSpPr>
        <p:spPr>
          <a:xfrm>
            <a:off x="18666369" y="1142365"/>
            <a:ext cx="5090106" cy="1661993"/>
          </a:xfrm>
          <a:prstGeom prst="rect">
            <a:avLst/>
          </a:prstGeom>
          <a:noFill/>
        </p:spPr>
        <p:txBody>
          <a:bodyPr wrap="square" tIns="0" rIns="0" bIns="0" rtlCol="0">
            <a:spAutoFit/>
          </a:bodyPr>
          <a:lstStyle/>
          <a:p>
            <a:pPr algn="r"/>
            <a:r>
              <a:rPr lang="ar-SA" sz="5400" b="1" dirty="0">
                <a:solidFill>
                  <a:schemeClr val="accent1"/>
                </a:solidFill>
                <a:latin typeface="Lina sans Bold" panose="00000800000000000000" pitchFamily="50" charset="-78"/>
                <a:cs typeface="Lina sans Bold" panose="00000800000000000000" pitchFamily="50" charset="-78"/>
              </a:rPr>
              <a:t>أمثلة لاستخدامات الهوية البصرية</a:t>
            </a:r>
          </a:p>
        </p:txBody>
      </p:sp>
      <p:pic>
        <p:nvPicPr>
          <p:cNvPr id="8" name="Picture 7">
            <a:extLst>
              <a:ext uri="{FF2B5EF4-FFF2-40B4-BE49-F238E27FC236}">
                <a16:creationId xmlns:a16="http://schemas.microsoft.com/office/drawing/2014/main" id="{4D4DE0BB-35AE-7010-A773-876169C04DF2}"/>
              </a:ext>
            </a:extLst>
          </p:cNvPr>
          <p:cNvPicPr>
            <a:picLocks noChangeAspect="1"/>
          </p:cNvPicPr>
          <p:nvPr/>
        </p:nvPicPr>
        <p:blipFill>
          <a:blip r:embed="rId2"/>
          <a:stretch>
            <a:fillRect/>
          </a:stretch>
        </p:blipFill>
        <p:spPr>
          <a:xfrm>
            <a:off x="23031855" y="12390358"/>
            <a:ext cx="723337" cy="723337"/>
          </a:xfrm>
          <a:prstGeom prst="rect">
            <a:avLst/>
          </a:prstGeom>
        </p:spPr>
      </p:pic>
      <p:pic>
        <p:nvPicPr>
          <p:cNvPr id="5" name="Google Shape;604;p59">
            <a:extLst>
              <a:ext uri="{FF2B5EF4-FFF2-40B4-BE49-F238E27FC236}">
                <a16:creationId xmlns:a16="http://schemas.microsoft.com/office/drawing/2014/main" id="{DD69EDBD-A907-653A-EC35-8E2BEC6DCAAF}"/>
              </a:ext>
            </a:extLst>
          </p:cNvPr>
          <p:cNvPicPr preferRelativeResize="0"/>
          <p:nvPr/>
        </p:nvPicPr>
        <p:blipFill>
          <a:blip r:embed="rId3"/>
          <a:srcRect/>
          <a:stretch/>
        </p:blipFill>
        <p:spPr>
          <a:xfrm>
            <a:off x="1389802" y="2003338"/>
            <a:ext cx="13006445" cy="10405155"/>
          </a:xfrm>
          <a:prstGeom prst="rect">
            <a:avLst/>
          </a:prstGeom>
          <a:noFill/>
          <a:ln>
            <a:noFill/>
          </a:ln>
        </p:spPr>
      </p:pic>
    </p:spTree>
    <p:extLst>
      <p:ext uri="{BB962C8B-B14F-4D97-AF65-F5344CB8AC3E}">
        <p14:creationId xmlns:p14="http://schemas.microsoft.com/office/powerpoint/2010/main" val="34287215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9140316-9ADB-BA98-EB58-E9E50F2D3C7B}"/>
              </a:ext>
            </a:extLst>
          </p:cNvPr>
          <p:cNvSpPr>
            <a:spLocks noGrp="1"/>
          </p:cNvSpPr>
          <p:nvPr>
            <p:ph type="pic" sz="quarter" idx="10"/>
          </p:nvPr>
        </p:nvSpPr>
        <p:spPr>
          <a:xfrm>
            <a:off x="0" y="45171"/>
            <a:ext cx="15786050" cy="13702645"/>
          </a:xfrm>
          <a:solidFill>
            <a:srgbClr val="E4EAEF"/>
          </a:solidFill>
        </p:spPr>
        <p:txBody>
          <a:bodyPr/>
          <a:lstStyle/>
          <a:p>
            <a:endParaRPr lang="en-GB" dirty="0"/>
          </a:p>
        </p:txBody>
      </p:sp>
      <p:sp>
        <p:nvSpPr>
          <p:cNvPr id="4" name="TextBox 3">
            <a:extLst>
              <a:ext uri="{FF2B5EF4-FFF2-40B4-BE49-F238E27FC236}">
                <a16:creationId xmlns:a16="http://schemas.microsoft.com/office/drawing/2014/main" id="{169CB386-083B-E820-174E-601E92E2AA52}"/>
              </a:ext>
            </a:extLst>
          </p:cNvPr>
          <p:cNvSpPr txBox="1"/>
          <p:nvPr/>
        </p:nvSpPr>
        <p:spPr>
          <a:xfrm>
            <a:off x="18666369" y="1142365"/>
            <a:ext cx="5090106" cy="1661993"/>
          </a:xfrm>
          <a:prstGeom prst="rect">
            <a:avLst/>
          </a:prstGeom>
          <a:noFill/>
        </p:spPr>
        <p:txBody>
          <a:bodyPr wrap="square" tIns="0" rIns="0" bIns="0" rtlCol="0">
            <a:spAutoFit/>
          </a:bodyPr>
          <a:lstStyle/>
          <a:p>
            <a:pPr algn="r"/>
            <a:r>
              <a:rPr lang="ar-SA" sz="5400" b="1" dirty="0">
                <a:solidFill>
                  <a:schemeClr val="accent1"/>
                </a:solidFill>
                <a:latin typeface="Lina sans Bold" panose="00000800000000000000" pitchFamily="50" charset="-78"/>
                <a:cs typeface="Lina sans Bold" panose="00000800000000000000" pitchFamily="50" charset="-78"/>
              </a:rPr>
              <a:t>أمثلة لاستخدامات الهوية البصرية</a:t>
            </a:r>
          </a:p>
        </p:txBody>
      </p:sp>
      <p:pic>
        <p:nvPicPr>
          <p:cNvPr id="8" name="Picture 7">
            <a:extLst>
              <a:ext uri="{FF2B5EF4-FFF2-40B4-BE49-F238E27FC236}">
                <a16:creationId xmlns:a16="http://schemas.microsoft.com/office/drawing/2014/main" id="{4D4DE0BB-35AE-7010-A773-876169C04DF2}"/>
              </a:ext>
            </a:extLst>
          </p:cNvPr>
          <p:cNvPicPr>
            <a:picLocks noChangeAspect="1"/>
          </p:cNvPicPr>
          <p:nvPr/>
        </p:nvPicPr>
        <p:blipFill>
          <a:blip r:embed="rId2"/>
          <a:stretch>
            <a:fillRect/>
          </a:stretch>
        </p:blipFill>
        <p:spPr>
          <a:xfrm>
            <a:off x="23031855" y="12390358"/>
            <a:ext cx="723337" cy="723337"/>
          </a:xfrm>
          <a:prstGeom prst="rect">
            <a:avLst/>
          </a:prstGeom>
        </p:spPr>
      </p:pic>
      <p:pic>
        <p:nvPicPr>
          <p:cNvPr id="2" name="Google Shape;609;p60">
            <a:extLst>
              <a:ext uri="{FF2B5EF4-FFF2-40B4-BE49-F238E27FC236}">
                <a16:creationId xmlns:a16="http://schemas.microsoft.com/office/drawing/2014/main" id="{D4DB6AEC-84C8-3045-429D-86222FB38B99}"/>
              </a:ext>
            </a:extLst>
          </p:cNvPr>
          <p:cNvPicPr preferRelativeResize="0"/>
          <p:nvPr/>
        </p:nvPicPr>
        <p:blipFill>
          <a:blip r:embed="rId3"/>
          <a:srcRect/>
          <a:stretch/>
        </p:blipFill>
        <p:spPr>
          <a:xfrm>
            <a:off x="844390" y="2267490"/>
            <a:ext cx="14417229" cy="9835189"/>
          </a:xfrm>
          <a:prstGeom prst="rect">
            <a:avLst/>
          </a:prstGeom>
          <a:noFill/>
          <a:ln>
            <a:noFill/>
          </a:ln>
        </p:spPr>
      </p:pic>
    </p:spTree>
    <p:extLst>
      <p:ext uri="{BB962C8B-B14F-4D97-AF65-F5344CB8AC3E}">
        <p14:creationId xmlns:p14="http://schemas.microsoft.com/office/powerpoint/2010/main" val="1921185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9140316-9ADB-BA98-EB58-E9E50F2D3C7B}"/>
              </a:ext>
            </a:extLst>
          </p:cNvPr>
          <p:cNvSpPr>
            <a:spLocks noGrp="1"/>
          </p:cNvSpPr>
          <p:nvPr>
            <p:ph type="pic" sz="quarter" idx="10"/>
          </p:nvPr>
        </p:nvSpPr>
        <p:spPr>
          <a:xfrm>
            <a:off x="0" y="45171"/>
            <a:ext cx="15786050" cy="13702645"/>
          </a:xfrm>
          <a:solidFill>
            <a:srgbClr val="E4EAEF"/>
          </a:solidFill>
        </p:spPr>
        <p:txBody>
          <a:bodyPr/>
          <a:lstStyle/>
          <a:p>
            <a:endParaRPr lang="en-GB" dirty="0"/>
          </a:p>
        </p:txBody>
      </p:sp>
      <p:sp>
        <p:nvSpPr>
          <p:cNvPr id="4" name="TextBox 3">
            <a:extLst>
              <a:ext uri="{FF2B5EF4-FFF2-40B4-BE49-F238E27FC236}">
                <a16:creationId xmlns:a16="http://schemas.microsoft.com/office/drawing/2014/main" id="{169CB386-083B-E820-174E-601E92E2AA52}"/>
              </a:ext>
            </a:extLst>
          </p:cNvPr>
          <p:cNvSpPr txBox="1"/>
          <p:nvPr/>
        </p:nvSpPr>
        <p:spPr>
          <a:xfrm>
            <a:off x="18666369" y="1142365"/>
            <a:ext cx="5090106" cy="1661993"/>
          </a:xfrm>
          <a:prstGeom prst="rect">
            <a:avLst/>
          </a:prstGeom>
          <a:noFill/>
        </p:spPr>
        <p:txBody>
          <a:bodyPr wrap="square" tIns="0" rIns="0" bIns="0" rtlCol="0">
            <a:spAutoFit/>
          </a:bodyPr>
          <a:lstStyle/>
          <a:p>
            <a:pPr algn="r"/>
            <a:r>
              <a:rPr lang="ar-SA" sz="5400" b="1" dirty="0">
                <a:solidFill>
                  <a:schemeClr val="accent1"/>
                </a:solidFill>
                <a:latin typeface="Lina sans Bold" panose="00000800000000000000" pitchFamily="50" charset="-78"/>
                <a:cs typeface="Lina sans Bold" panose="00000800000000000000" pitchFamily="50" charset="-78"/>
              </a:rPr>
              <a:t>أمثلة لاستخدامات الهوية البصرية</a:t>
            </a:r>
          </a:p>
        </p:txBody>
      </p:sp>
      <p:pic>
        <p:nvPicPr>
          <p:cNvPr id="8" name="Picture 7">
            <a:extLst>
              <a:ext uri="{FF2B5EF4-FFF2-40B4-BE49-F238E27FC236}">
                <a16:creationId xmlns:a16="http://schemas.microsoft.com/office/drawing/2014/main" id="{4D4DE0BB-35AE-7010-A773-876169C04DF2}"/>
              </a:ext>
            </a:extLst>
          </p:cNvPr>
          <p:cNvPicPr>
            <a:picLocks noChangeAspect="1"/>
          </p:cNvPicPr>
          <p:nvPr/>
        </p:nvPicPr>
        <p:blipFill>
          <a:blip r:embed="rId2"/>
          <a:stretch>
            <a:fillRect/>
          </a:stretch>
        </p:blipFill>
        <p:spPr>
          <a:xfrm>
            <a:off x="23031855" y="12390358"/>
            <a:ext cx="723337" cy="723337"/>
          </a:xfrm>
          <a:prstGeom prst="rect">
            <a:avLst/>
          </a:prstGeom>
        </p:spPr>
      </p:pic>
      <p:pic>
        <p:nvPicPr>
          <p:cNvPr id="5" name="Google Shape;614;p61">
            <a:extLst>
              <a:ext uri="{FF2B5EF4-FFF2-40B4-BE49-F238E27FC236}">
                <a16:creationId xmlns:a16="http://schemas.microsoft.com/office/drawing/2014/main" id="{ABD2708B-802F-6849-A2FC-855FD37AE2FF}"/>
              </a:ext>
            </a:extLst>
          </p:cNvPr>
          <p:cNvPicPr preferRelativeResize="0"/>
          <p:nvPr/>
        </p:nvPicPr>
        <p:blipFill>
          <a:blip r:embed="rId3"/>
          <a:srcRect/>
          <a:stretch/>
        </p:blipFill>
        <p:spPr>
          <a:xfrm>
            <a:off x="1153814" y="2531120"/>
            <a:ext cx="13478422" cy="8653760"/>
          </a:xfrm>
          <a:prstGeom prst="rect">
            <a:avLst/>
          </a:prstGeom>
          <a:noFill/>
          <a:ln>
            <a:noFill/>
          </a:ln>
        </p:spPr>
      </p:pic>
    </p:spTree>
    <p:extLst>
      <p:ext uri="{BB962C8B-B14F-4D97-AF65-F5344CB8AC3E}">
        <p14:creationId xmlns:p14="http://schemas.microsoft.com/office/powerpoint/2010/main" val="37625900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DF4F0A36-93C3-5F50-28EC-3D9F06F8888B}"/>
              </a:ext>
            </a:extLst>
          </p:cNvPr>
          <p:cNvSpPr>
            <a:spLocks noGrp="1"/>
          </p:cNvSpPr>
          <p:nvPr>
            <p:ph type="pic" sz="quarter" idx="10"/>
          </p:nvPr>
        </p:nvSpPr>
        <p:spPr>
          <a:xfrm>
            <a:off x="11482969" y="17463"/>
            <a:ext cx="12888331" cy="13702645"/>
          </a:xfrm>
        </p:spPr>
        <p:txBody>
          <a:bodyPr/>
          <a:lstStyle/>
          <a:p>
            <a:endParaRPr lang="en-GB"/>
          </a:p>
        </p:txBody>
      </p:sp>
      <p:pic>
        <p:nvPicPr>
          <p:cNvPr id="24" name="Picture Placeholder 16">
            <a:extLst>
              <a:ext uri="{FF2B5EF4-FFF2-40B4-BE49-F238E27FC236}">
                <a16:creationId xmlns:a16="http://schemas.microsoft.com/office/drawing/2014/main" id="{E6CC2BFD-1F7C-DB16-DC89-1CF81793A0F1}"/>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304" b="364"/>
          <a:stretch/>
        </p:blipFill>
        <p:spPr>
          <a:xfrm>
            <a:off x="-595289" y="-18135"/>
            <a:ext cx="12888331" cy="13734135"/>
          </a:xfrm>
          <a:prstGeom prst="rect">
            <a:avLst/>
          </a:prstGeom>
        </p:spPr>
      </p:pic>
      <p:sp>
        <p:nvSpPr>
          <p:cNvPr id="29" name="TextBox 28">
            <a:extLst>
              <a:ext uri="{FF2B5EF4-FFF2-40B4-BE49-F238E27FC236}">
                <a16:creationId xmlns:a16="http://schemas.microsoft.com/office/drawing/2014/main" id="{9590FDC7-289C-3293-FE8B-65E3F83A73C2}"/>
              </a:ext>
            </a:extLst>
          </p:cNvPr>
          <p:cNvSpPr txBox="1"/>
          <p:nvPr/>
        </p:nvSpPr>
        <p:spPr>
          <a:xfrm>
            <a:off x="14570915" y="1637420"/>
            <a:ext cx="9008129" cy="2215991"/>
          </a:xfrm>
          <a:prstGeom prst="rect">
            <a:avLst/>
          </a:prstGeom>
          <a:noFill/>
        </p:spPr>
        <p:txBody>
          <a:bodyPr wrap="square" tIns="0" rIns="0" bIns="0" rtlCol="0">
            <a:spAutoFit/>
          </a:bodyPr>
          <a:lstStyle/>
          <a:p>
            <a:pPr algn="r"/>
            <a:r>
              <a:rPr lang="ar-SA" sz="7200" b="1" dirty="0">
                <a:solidFill>
                  <a:schemeClr val="bg1"/>
                </a:solidFill>
                <a:latin typeface="Lina sans Bold" panose="00000800000000000000" pitchFamily="50" charset="-78"/>
                <a:cs typeface="Lina sans Bold" panose="00000800000000000000" pitchFamily="50" charset="-78"/>
              </a:rPr>
              <a:t>يوم الغذاء العضوي السعودي </a:t>
            </a:r>
          </a:p>
        </p:txBody>
      </p:sp>
      <p:sp>
        <p:nvSpPr>
          <p:cNvPr id="31" name="object 46">
            <a:extLst>
              <a:ext uri="{FF2B5EF4-FFF2-40B4-BE49-F238E27FC236}">
                <a16:creationId xmlns:a16="http://schemas.microsoft.com/office/drawing/2014/main" id="{D4DF91C6-1746-CC56-48BD-87AC0AE179A3}"/>
              </a:ext>
            </a:extLst>
          </p:cNvPr>
          <p:cNvSpPr txBox="1"/>
          <p:nvPr/>
        </p:nvSpPr>
        <p:spPr>
          <a:xfrm>
            <a:off x="559301" y="1809601"/>
            <a:ext cx="7691770" cy="8844088"/>
          </a:xfrm>
          <a:prstGeom prst="rect">
            <a:avLst/>
          </a:prstGeom>
        </p:spPr>
        <p:txBody>
          <a:bodyPr vert="horz" wrap="square" lIns="0" tIns="12065" rIns="0" bIns="0" rtlCol="0">
            <a:spAutoFit/>
          </a:bodyPr>
          <a:lstStyle/>
          <a:p>
            <a:pPr marL="12700" marR="5080" algn="just" rtl="1">
              <a:lnSpc>
                <a:spcPct val="101499"/>
              </a:lnSpc>
              <a:spcBef>
                <a:spcPts val="95"/>
              </a:spcBef>
            </a:pPr>
            <a:r>
              <a:rPr lang="ar-SA" sz="2800" dirty="0">
                <a:solidFill>
                  <a:schemeClr val="accent2"/>
                </a:solidFill>
                <a:latin typeface="Lina sans" panose="00000500000000000000" pitchFamily="50" charset="-78"/>
                <a:cs typeface="Lina sans" panose="00000500000000000000" pitchFamily="50" charset="-78"/>
              </a:rPr>
              <a:t>جاءت موافقة المقام السامي بإقامة يوم الغذاء العضوي في اليوم الحادي عشر من شهر نوفمبر من كل عام، ليكون مناسبة سنوية تسلط الضوء على أهمية المنتجات والأغذية العضوية، وذلك انطلاقاً من أهمية الغذاء العضوي كنظام صحي ذي جودة عالية ومذاق أفضل وآمن، وأنه الاختيار الأفضل والصحيح للعائلة، فالغذاء العضوي كلها منافع، وسيكون أسلوب حياة يحقق جودتها برؤية مستدامة.</a:t>
            </a:r>
          </a:p>
          <a:p>
            <a:pPr marL="12700" marR="5080" algn="just" rtl="1">
              <a:lnSpc>
                <a:spcPct val="101499"/>
              </a:lnSpc>
              <a:spcBef>
                <a:spcPts val="95"/>
              </a:spcBef>
            </a:pPr>
            <a:r>
              <a:rPr lang="ar-SA" sz="2800" dirty="0">
                <a:solidFill>
                  <a:schemeClr val="accent2"/>
                </a:solidFill>
                <a:latin typeface="Lina sans" panose="00000500000000000000" pitchFamily="50" charset="-78"/>
                <a:cs typeface="Lina sans" panose="00000500000000000000" pitchFamily="50" charset="-78"/>
              </a:rPr>
              <a:t>وتأتي أهمية الاحتفاء بيوم الغذاء العضوي السعودي لزيادة وعي المستهلكين بالأغذية العضوية، ونشر استهلاكها في المجتمع، وتحفيز الابتكار والتميز لجودة المنتجات العضوية، ولتحقيق أهداف اقتصادية واجتماعية داعمة لتطوير الزراعة العضوية في المملكة.</a:t>
            </a:r>
            <a:endParaRPr lang="en-US" sz="2800" dirty="0">
              <a:solidFill>
                <a:schemeClr val="accent2"/>
              </a:solidFill>
              <a:latin typeface="Lina sans" panose="00000500000000000000" pitchFamily="50" charset="-78"/>
              <a:cs typeface="Lina sans" panose="00000500000000000000" pitchFamily="50" charset="-78"/>
            </a:endParaRPr>
          </a:p>
          <a:p>
            <a:pPr marL="12700" marR="5080" algn="just" rtl="1">
              <a:lnSpc>
                <a:spcPct val="101499"/>
              </a:lnSpc>
              <a:spcBef>
                <a:spcPts val="95"/>
              </a:spcBef>
            </a:pPr>
            <a:endParaRPr lang="en-US" sz="2800" dirty="0">
              <a:solidFill>
                <a:schemeClr val="accent2"/>
              </a:solidFill>
              <a:latin typeface="Lina sans" panose="00000500000000000000" pitchFamily="50" charset="-78"/>
              <a:cs typeface="Lina sans" panose="00000500000000000000" pitchFamily="50" charset="-78"/>
            </a:endParaRPr>
          </a:p>
          <a:p>
            <a:pPr marL="12700" marR="5080" algn="just" rtl="1">
              <a:lnSpc>
                <a:spcPct val="101499"/>
              </a:lnSpc>
              <a:spcBef>
                <a:spcPts val="95"/>
              </a:spcBef>
            </a:pPr>
            <a:r>
              <a:rPr lang="ar-SA" sz="2800" dirty="0">
                <a:solidFill>
                  <a:schemeClr val="accent2"/>
                </a:solidFill>
                <a:latin typeface="Lina sans" panose="00000500000000000000" pitchFamily="50" charset="-78"/>
                <a:cs typeface="Lina sans" panose="00000500000000000000" pitchFamily="50" charset="-78"/>
              </a:rPr>
              <a:t>يوم الغذاء العضوي السعودي هي مناسبة سنوية تسعى لتحقيق أهداف </a:t>
            </a:r>
            <a:r>
              <a:rPr lang="ar-SA" sz="2800" dirty="0" err="1">
                <a:solidFill>
                  <a:schemeClr val="accent2"/>
                </a:solidFill>
                <a:latin typeface="Lina sans" panose="00000500000000000000" pitchFamily="50" charset="-78"/>
                <a:cs typeface="Lina sans" panose="00000500000000000000" pitchFamily="50" charset="-78"/>
              </a:rPr>
              <a:t>أقتصادية</a:t>
            </a:r>
            <a:r>
              <a:rPr lang="ar-SA" sz="2800" dirty="0">
                <a:solidFill>
                  <a:schemeClr val="accent2"/>
                </a:solidFill>
                <a:latin typeface="Lina sans" panose="00000500000000000000" pitchFamily="50" charset="-78"/>
                <a:cs typeface="Lina sans" panose="00000500000000000000" pitchFamily="50" charset="-78"/>
              </a:rPr>
              <a:t> واجتماعية وتطوير قطاع الزراعة العضوية</a:t>
            </a:r>
          </a:p>
          <a:p>
            <a:pPr marL="12700" marR="5080" algn="just" rtl="1">
              <a:lnSpc>
                <a:spcPct val="101499"/>
              </a:lnSpc>
              <a:spcBef>
                <a:spcPts val="95"/>
              </a:spcBef>
            </a:pPr>
            <a:endParaRPr lang="ar-SA" sz="2800" dirty="0">
              <a:solidFill>
                <a:schemeClr val="accent2"/>
              </a:solidFill>
              <a:latin typeface="Lina sans" panose="00000500000000000000" pitchFamily="50" charset="-78"/>
              <a:cs typeface="Lina sans" panose="00000500000000000000" pitchFamily="50" charset="-78"/>
            </a:endParaRPr>
          </a:p>
          <a:p>
            <a:pPr marL="12700" marR="5080" algn="just" rtl="1">
              <a:lnSpc>
                <a:spcPct val="101499"/>
              </a:lnSpc>
              <a:spcBef>
                <a:spcPts val="95"/>
              </a:spcBef>
            </a:pPr>
            <a:r>
              <a:rPr lang="ar-SA" sz="2800" dirty="0">
                <a:solidFill>
                  <a:schemeClr val="accent2"/>
                </a:solidFill>
                <a:latin typeface="Lina sans" panose="00000500000000000000" pitchFamily="50" charset="-78"/>
                <a:cs typeface="Lina sans" panose="00000500000000000000" pitchFamily="50" charset="-78"/>
              </a:rPr>
              <a:t>تهدف إلى:</a:t>
            </a:r>
          </a:p>
          <a:p>
            <a:pPr marL="12700" marR="5080" algn="just" rtl="1">
              <a:lnSpc>
                <a:spcPct val="101499"/>
              </a:lnSpc>
              <a:spcBef>
                <a:spcPts val="95"/>
              </a:spcBef>
            </a:pPr>
            <a:r>
              <a:rPr lang="ar-SA" sz="2800" dirty="0">
                <a:solidFill>
                  <a:schemeClr val="accent2"/>
                </a:solidFill>
                <a:latin typeface="Lina sans" panose="00000500000000000000" pitchFamily="50" charset="-78"/>
                <a:cs typeface="Lina sans" panose="00000500000000000000" pitchFamily="50" charset="-78"/>
              </a:rPr>
              <a:t>زيادة وعي المستهلكين بشأن الأغذية العضوية </a:t>
            </a:r>
          </a:p>
          <a:p>
            <a:pPr marL="12700" marR="5080" algn="just" rtl="1">
              <a:lnSpc>
                <a:spcPct val="101499"/>
              </a:lnSpc>
              <a:spcBef>
                <a:spcPts val="95"/>
              </a:spcBef>
            </a:pPr>
            <a:r>
              <a:rPr lang="ar-SA" sz="2800" dirty="0">
                <a:solidFill>
                  <a:schemeClr val="accent2"/>
                </a:solidFill>
                <a:latin typeface="Lina sans" panose="00000500000000000000" pitchFamily="50" charset="-78"/>
                <a:cs typeface="Lina sans" panose="00000500000000000000" pitchFamily="50" charset="-78"/>
              </a:rPr>
              <a:t>تسليط الضوء على أهمية المنتجات والأغذية العضوية </a:t>
            </a:r>
          </a:p>
          <a:p>
            <a:pPr marL="12700" marR="5080" algn="just" rtl="1">
              <a:lnSpc>
                <a:spcPct val="101499"/>
              </a:lnSpc>
              <a:spcBef>
                <a:spcPts val="95"/>
              </a:spcBef>
            </a:pPr>
            <a:r>
              <a:rPr lang="ar-SA" sz="2800" dirty="0">
                <a:solidFill>
                  <a:schemeClr val="accent2"/>
                </a:solidFill>
                <a:latin typeface="Lina sans" panose="00000500000000000000" pitchFamily="50" charset="-78"/>
                <a:cs typeface="Lina sans" panose="00000500000000000000" pitchFamily="50" charset="-78"/>
              </a:rPr>
              <a:t>نشر استهلاك المنتج العضوي بين العائلات في المملكة</a:t>
            </a:r>
          </a:p>
          <a:p>
            <a:pPr marL="12700" marR="5080" algn="just" rtl="1">
              <a:lnSpc>
                <a:spcPct val="101499"/>
              </a:lnSpc>
              <a:spcBef>
                <a:spcPts val="95"/>
              </a:spcBef>
            </a:pPr>
            <a:r>
              <a:rPr lang="ar-SA" sz="2800" dirty="0">
                <a:solidFill>
                  <a:schemeClr val="accent2"/>
                </a:solidFill>
                <a:latin typeface="Lina sans" panose="00000500000000000000" pitchFamily="50" charset="-78"/>
                <a:cs typeface="Lina sans" panose="00000500000000000000" pitchFamily="50" charset="-78"/>
              </a:rPr>
              <a:t>تحفيز الابتكار والتميز لجودة المنتجات العضوية </a:t>
            </a:r>
          </a:p>
          <a:p>
            <a:pPr marL="12700" marR="5080" algn="just" rtl="1">
              <a:lnSpc>
                <a:spcPct val="101499"/>
              </a:lnSpc>
              <a:spcBef>
                <a:spcPts val="95"/>
              </a:spcBef>
            </a:pPr>
            <a:endParaRPr lang="ar-SA" sz="2800" dirty="0">
              <a:solidFill>
                <a:schemeClr val="accent2"/>
              </a:solidFill>
              <a:latin typeface="Lina sans" panose="00000500000000000000" pitchFamily="50" charset="-78"/>
              <a:cs typeface="Lina sans" panose="00000500000000000000" pitchFamily="50" charset="-78"/>
            </a:endParaRPr>
          </a:p>
        </p:txBody>
      </p:sp>
      <p:pic>
        <p:nvPicPr>
          <p:cNvPr id="6" name="Graphic 5">
            <a:extLst>
              <a:ext uri="{FF2B5EF4-FFF2-40B4-BE49-F238E27FC236}">
                <a16:creationId xmlns:a16="http://schemas.microsoft.com/office/drawing/2014/main" id="{3ABA80A2-15E3-2911-0B0E-2C928F3105F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3854488" y="5085898"/>
            <a:ext cx="13702643" cy="3494573"/>
          </a:xfrm>
          <a:prstGeom prst="rect">
            <a:avLst/>
          </a:prstGeom>
        </p:spPr>
      </p:pic>
      <p:pic>
        <p:nvPicPr>
          <p:cNvPr id="3" name="Picture 2">
            <a:extLst>
              <a:ext uri="{FF2B5EF4-FFF2-40B4-BE49-F238E27FC236}">
                <a16:creationId xmlns:a16="http://schemas.microsoft.com/office/drawing/2014/main" id="{624AE9DC-D0B9-4FE0-331F-07034E2590DB}"/>
              </a:ext>
            </a:extLst>
          </p:cNvPr>
          <p:cNvPicPr>
            <a:picLocks noChangeAspect="1"/>
          </p:cNvPicPr>
          <p:nvPr/>
        </p:nvPicPr>
        <p:blipFill>
          <a:blip r:embed="rId6"/>
          <a:stretch>
            <a:fillRect/>
          </a:stretch>
        </p:blipFill>
        <p:spPr>
          <a:xfrm>
            <a:off x="22572621" y="12237106"/>
            <a:ext cx="830997" cy="830997"/>
          </a:xfrm>
          <a:prstGeom prst="rect">
            <a:avLst/>
          </a:prstGeom>
        </p:spPr>
      </p:pic>
    </p:spTree>
    <p:extLst>
      <p:ext uri="{BB962C8B-B14F-4D97-AF65-F5344CB8AC3E}">
        <p14:creationId xmlns:p14="http://schemas.microsoft.com/office/powerpoint/2010/main" val="7682953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9140316-9ADB-BA98-EB58-E9E50F2D3C7B}"/>
              </a:ext>
            </a:extLst>
          </p:cNvPr>
          <p:cNvSpPr>
            <a:spLocks noGrp="1"/>
          </p:cNvSpPr>
          <p:nvPr>
            <p:ph type="pic" sz="quarter" idx="10"/>
          </p:nvPr>
        </p:nvSpPr>
        <p:spPr>
          <a:xfrm>
            <a:off x="0" y="45171"/>
            <a:ext cx="15786050" cy="13702645"/>
          </a:xfrm>
          <a:solidFill>
            <a:srgbClr val="E4EAEF"/>
          </a:solidFill>
        </p:spPr>
        <p:txBody>
          <a:bodyPr/>
          <a:lstStyle/>
          <a:p>
            <a:endParaRPr lang="en-GB" dirty="0"/>
          </a:p>
        </p:txBody>
      </p:sp>
      <p:sp>
        <p:nvSpPr>
          <p:cNvPr id="4" name="TextBox 3">
            <a:extLst>
              <a:ext uri="{FF2B5EF4-FFF2-40B4-BE49-F238E27FC236}">
                <a16:creationId xmlns:a16="http://schemas.microsoft.com/office/drawing/2014/main" id="{169CB386-083B-E820-174E-601E92E2AA52}"/>
              </a:ext>
            </a:extLst>
          </p:cNvPr>
          <p:cNvSpPr txBox="1"/>
          <p:nvPr/>
        </p:nvSpPr>
        <p:spPr>
          <a:xfrm>
            <a:off x="18666369" y="1142365"/>
            <a:ext cx="5090106" cy="1661993"/>
          </a:xfrm>
          <a:prstGeom prst="rect">
            <a:avLst/>
          </a:prstGeom>
          <a:noFill/>
        </p:spPr>
        <p:txBody>
          <a:bodyPr wrap="square" tIns="0" rIns="0" bIns="0" rtlCol="0">
            <a:spAutoFit/>
          </a:bodyPr>
          <a:lstStyle/>
          <a:p>
            <a:pPr algn="r"/>
            <a:r>
              <a:rPr lang="ar-SA" sz="5400" b="1" dirty="0">
                <a:solidFill>
                  <a:schemeClr val="accent1"/>
                </a:solidFill>
                <a:latin typeface="Lina sans Bold" panose="00000800000000000000" pitchFamily="50" charset="-78"/>
                <a:cs typeface="Lina sans Bold" panose="00000800000000000000" pitchFamily="50" charset="-78"/>
              </a:rPr>
              <a:t>أمثلة لاستخدامات الهوية البصرية</a:t>
            </a:r>
          </a:p>
        </p:txBody>
      </p:sp>
      <p:pic>
        <p:nvPicPr>
          <p:cNvPr id="8" name="Picture 7">
            <a:extLst>
              <a:ext uri="{FF2B5EF4-FFF2-40B4-BE49-F238E27FC236}">
                <a16:creationId xmlns:a16="http://schemas.microsoft.com/office/drawing/2014/main" id="{4D4DE0BB-35AE-7010-A773-876169C04DF2}"/>
              </a:ext>
            </a:extLst>
          </p:cNvPr>
          <p:cNvPicPr>
            <a:picLocks noChangeAspect="1"/>
          </p:cNvPicPr>
          <p:nvPr/>
        </p:nvPicPr>
        <p:blipFill>
          <a:blip r:embed="rId2"/>
          <a:stretch>
            <a:fillRect/>
          </a:stretch>
        </p:blipFill>
        <p:spPr>
          <a:xfrm>
            <a:off x="23031855" y="12390358"/>
            <a:ext cx="723337" cy="723337"/>
          </a:xfrm>
          <a:prstGeom prst="rect">
            <a:avLst/>
          </a:prstGeom>
        </p:spPr>
      </p:pic>
      <p:pic>
        <p:nvPicPr>
          <p:cNvPr id="2" name="Google Shape;619;p62">
            <a:extLst>
              <a:ext uri="{FF2B5EF4-FFF2-40B4-BE49-F238E27FC236}">
                <a16:creationId xmlns:a16="http://schemas.microsoft.com/office/drawing/2014/main" id="{18E221A1-4ED2-2D32-EA3F-CFAE96A5EA6D}"/>
              </a:ext>
            </a:extLst>
          </p:cNvPr>
          <p:cNvPicPr preferRelativeResize="0"/>
          <p:nvPr/>
        </p:nvPicPr>
        <p:blipFill>
          <a:blip r:embed="rId3"/>
          <a:srcRect l="12357" r="12357"/>
          <a:stretch/>
        </p:blipFill>
        <p:spPr>
          <a:xfrm>
            <a:off x="1474459" y="2047060"/>
            <a:ext cx="12879525" cy="9621880"/>
          </a:xfrm>
          <a:prstGeom prst="rect">
            <a:avLst/>
          </a:prstGeom>
          <a:noFill/>
          <a:ln>
            <a:noFill/>
          </a:ln>
        </p:spPr>
      </p:pic>
    </p:spTree>
    <p:extLst>
      <p:ext uri="{BB962C8B-B14F-4D97-AF65-F5344CB8AC3E}">
        <p14:creationId xmlns:p14="http://schemas.microsoft.com/office/powerpoint/2010/main" val="33009012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9140316-9ADB-BA98-EB58-E9E50F2D3C7B}"/>
              </a:ext>
            </a:extLst>
          </p:cNvPr>
          <p:cNvSpPr>
            <a:spLocks noGrp="1"/>
          </p:cNvSpPr>
          <p:nvPr>
            <p:ph type="pic" sz="quarter" idx="10"/>
          </p:nvPr>
        </p:nvSpPr>
        <p:spPr>
          <a:xfrm>
            <a:off x="0" y="45171"/>
            <a:ext cx="15786050" cy="13702645"/>
          </a:xfrm>
          <a:solidFill>
            <a:srgbClr val="E4EAEF"/>
          </a:solidFill>
        </p:spPr>
        <p:txBody>
          <a:bodyPr/>
          <a:lstStyle/>
          <a:p>
            <a:endParaRPr lang="en-GB" dirty="0"/>
          </a:p>
        </p:txBody>
      </p:sp>
      <p:sp>
        <p:nvSpPr>
          <p:cNvPr id="4" name="TextBox 3">
            <a:extLst>
              <a:ext uri="{FF2B5EF4-FFF2-40B4-BE49-F238E27FC236}">
                <a16:creationId xmlns:a16="http://schemas.microsoft.com/office/drawing/2014/main" id="{169CB386-083B-E820-174E-601E92E2AA52}"/>
              </a:ext>
            </a:extLst>
          </p:cNvPr>
          <p:cNvSpPr txBox="1"/>
          <p:nvPr/>
        </p:nvSpPr>
        <p:spPr>
          <a:xfrm>
            <a:off x="16596140" y="1142365"/>
            <a:ext cx="7160335" cy="1661993"/>
          </a:xfrm>
          <a:prstGeom prst="rect">
            <a:avLst/>
          </a:prstGeom>
          <a:noFill/>
        </p:spPr>
        <p:txBody>
          <a:bodyPr wrap="square" tIns="0" rIns="0" bIns="0" rtlCol="0">
            <a:spAutoFit/>
          </a:bodyPr>
          <a:lstStyle/>
          <a:p>
            <a:pPr algn="r"/>
            <a:r>
              <a:rPr lang="ar-SA" sz="5400" b="1" dirty="0">
                <a:solidFill>
                  <a:schemeClr val="accent1"/>
                </a:solidFill>
                <a:latin typeface="Lina sans Bold" panose="00000800000000000000" pitchFamily="50" charset="-78"/>
                <a:cs typeface="Lina sans Bold" panose="00000800000000000000" pitchFamily="50" charset="-78"/>
              </a:rPr>
              <a:t>أضغط على الأيقونة للوصول الى الملف المفتوح</a:t>
            </a:r>
          </a:p>
        </p:txBody>
      </p:sp>
      <p:pic>
        <p:nvPicPr>
          <p:cNvPr id="8" name="Picture 7">
            <a:extLst>
              <a:ext uri="{FF2B5EF4-FFF2-40B4-BE49-F238E27FC236}">
                <a16:creationId xmlns:a16="http://schemas.microsoft.com/office/drawing/2014/main" id="{4D4DE0BB-35AE-7010-A773-876169C04DF2}"/>
              </a:ext>
            </a:extLst>
          </p:cNvPr>
          <p:cNvPicPr>
            <a:picLocks noChangeAspect="1"/>
          </p:cNvPicPr>
          <p:nvPr/>
        </p:nvPicPr>
        <p:blipFill>
          <a:blip r:embed="rId2"/>
          <a:stretch>
            <a:fillRect/>
          </a:stretch>
        </p:blipFill>
        <p:spPr>
          <a:xfrm>
            <a:off x="23031855" y="12390358"/>
            <a:ext cx="723337" cy="723337"/>
          </a:xfrm>
          <a:prstGeom prst="rect">
            <a:avLst/>
          </a:prstGeom>
        </p:spPr>
      </p:pic>
      <p:pic>
        <p:nvPicPr>
          <p:cNvPr id="2" name="Google Shape;619;p62">
            <a:hlinkClick r:id="rId3"/>
            <a:extLst>
              <a:ext uri="{FF2B5EF4-FFF2-40B4-BE49-F238E27FC236}">
                <a16:creationId xmlns:a16="http://schemas.microsoft.com/office/drawing/2014/main" id="{18E221A1-4ED2-2D32-EA3F-CFAE96A5EA6D}"/>
              </a:ext>
            </a:extLst>
          </p:cNvPr>
          <p:cNvPicPr preferRelativeResize="0"/>
          <p:nvPr/>
        </p:nvPicPr>
        <p:blipFill>
          <a:blip r:embed="rId4"/>
          <a:srcRect l="-24944" t="-6882" r="-25037" b="-6882"/>
          <a:stretch/>
        </p:blipFill>
        <p:spPr>
          <a:xfrm>
            <a:off x="3454680" y="3781606"/>
            <a:ext cx="8235915" cy="6152788"/>
          </a:xfrm>
          <a:prstGeom prst="rect">
            <a:avLst/>
          </a:prstGeom>
          <a:noFill/>
          <a:ln>
            <a:noFill/>
          </a:ln>
        </p:spPr>
      </p:pic>
    </p:spTree>
    <p:extLst>
      <p:ext uri="{BB962C8B-B14F-4D97-AF65-F5344CB8AC3E}">
        <p14:creationId xmlns:p14="http://schemas.microsoft.com/office/powerpoint/2010/main" val="14439215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9140316-9ADB-BA98-EB58-E9E50F2D3C7B}"/>
              </a:ext>
            </a:extLst>
          </p:cNvPr>
          <p:cNvSpPr>
            <a:spLocks noGrp="1"/>
          </p:cNvSpPr>
          <p:nvPr>
            <p:ph type="pic" sz="quarter" idx="10"/>
          </p:nvPr>
        </p:nvSpPr>
        <p:spPr>
          <a:xfrm>
            <a:off x="0" y="13355"/>
            <a:ext cx="15786050" cy="13702645"/>
          </a:xfrm>
          <a:solidFill>
            <a:srgbClr val="EFF8FC"/>
          </a:solidFill>
        </p:spPr>
        <p:txBody>
          <a:bodyPr/>
          <a:lstStyle/>
          <a:p>
            <a:endParaRPr lang="en-GB" dirty="0"/>
          </a:p>
        </p:txBody>
      </p:sp>
      <p:sp>
        <p:nvSpPr>
          <p:cNvPr id="4" name="TextBox 3">
            <a:extLst>
              <a:ext uri="{FF2B5EF4-FFF2-40B4-BE49-F238E27FC236}">
                <a16:creationId xmlns:a16="http://schemas.microsoft.com/office/drawing/2014/main" id="{169CB386-083B-E820-174E-601E92E2AA52}"/>
              </a:ext>
            </a:extLst>
          </p:cNvPr>
          <p:cNvSpPr txBox="1"/>
          <p:nvPr/>
        </p:nvSpPr>
        <p:spPr>
          <a:xfrm>
            <a:off x="18666369" y="1142365"/>
            <a:ext cx="5090106" cy="830997"/>
          </a:xfrm>
          <a:prstGeom prst="rect">
            <a:avLst/>
          </a:prstGeom>
          <a:noFill/>
        </p:spPr>
        <p:txBody>
          <a:bodyPr wrap="square" tIns="0" rIns="0" bIns="0" rtlCol="0">
            <a:spAutoFit/>
          </a:bodyPr>
          <a:lstStyle/>
          <a:p>
            <a:pPr algn="r"/>
            <a:r>
              <a:rPr lang="ar-SA" sz="5400" b="1" dirty="0">
                <a:solidFill>
                  <a:schemeClr val="accent1"/>
                </a:solidFill>
                <a:latin typeface="Lina sans Bold" panose="00000800000000000000" pitchFamily="50" charset="-78"/>
                <a:cs typeface="Lina sans Bold" panose="00000800000000000000" pitchFamily="50" charset="-78"/>
              </a:rPr>
              <a:t>شعار الحملة</a:t>
            </a:r>
          </a:p>
        </p:txBody>
      </p:sp>
      <p:pic>
        <p:nvPicPr>
          <p:cNvPr id="8" name="Picture 7">
            <a:extLst>
              <a:ext uri="{FF2B5EF4-FFF2-40B4-BE49-F238E27FC236}">
                <a16:creationId xmlns:a16="http://schemas.microsoft.com/office/drawing/2014/main" id="{4D4DE0BB-35AE-7010-A773-876169C04DF2}"/>
              </a:ext>
            </a:extLst>
          </p:cNvPr>
          <p:cNvPicPr>
            <a:picLocks noChangeAspect="1"/>
          </p:cNvPicPr>
          <p:nvPr/>
        </p:nvPicPr>
        <p:blipFill>
          <a:blip r:embed="rId2"/>
          <a:stretch>
            <a:fillRect/>
          </a:stretch>
        </p:blipFill>
        <p:spPr>
          <a:xfrm>
            <a:off x="23031855" y="12390358"/>
            <a:ext cx="723337" cy="723337"/>
          </a:xfrm>
          <a:prstGeom prst="rect">
            <a:avLst/>
          </a:prstGeom>
        </p:spPr>
      </p:pic>
      <p:pic>
        <p:nvPicPr>
          <p:cNvPr id="11" name="Picture 10">
            <a:extLst>
              <a:ext uri="{FF2B5EF4-FFF2-40B4-BE49-F238E27FC236}">
                <a16:creationId xmlns:a16="http://schemas.microsoft.com/office/drawing/2014/main" id="{6B351A7F-73CF-63EC-611F-1A3C555E548B}"/>
              </a:ext>
            </a:extLst>
          </p:cNvPr>
          <p:cNvPicPr>
            <a:picLocks noChangeAspect="1"/>
          </p:cNvPicPr>
          <p:nvPr/>
        </p:nvPicPr>
        <p:blipFill>
          <a:blip r:embed="rId3"/>
          <a:stretch>
            <a:fillRect/>
          </a:stretch>
        </p:blipFill>
        <p:spPr>
          <a:xfrm>
            <a:off x="3009982" y="1787149"/>
            <a:ext cx="9766085" cy="10141703"/>
          </a:xfrm>
          <a:prstGeom prst="rect">
            <a:avLst/>
          </a:prstGeom>
        </p:spPr>
      </p:pic>
    </p:spTree>
    <p:extLst>
      <p:ext uri="{BB962C8B-B14F-4D97-AF65-F5344CB8AC3E}">
        <p14:creationId xmlns:p14="http://schemas.microsoft.com/office/powerpoint/2010/main" val="9116656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9140316-9ADB-BA98-EB58-E9E50F2D3C7B}"/>
              </a:ext>
            </a:extLst>
          </p:cNvPr>
          <p:cNvSpPr>
            <a:spLocks noGrp="1"/>
          </p:cNvSpPr>
          <p:nvPr>
            <p:ph type="pic" sz="quarter" idx="10"/>
          </p:nvPr>
        </p:nvSpPr>
        <p:spPr>
          <a:xfrm>
            <a:off x="0" y="13355"/>
            <a:ext cx="15786050" cy="13702645"/>
          </a:xfrm>
          <a:solidFill>
            <a:srgbClr val="EFF8FC"/>
          </a:solidFill>
        </p:spPr>
        <p:txBody>
          <a:bodyPr/>
          <a:lstStyle/>
          <a:p>
            <a:endParaRPr lang="en-GB" dirty="0"/>
          </a:p>
        </p:txBody>
      </p:sp>
      <p:sp>
        <p:nvSpPr>
          <p:cNvPr id="4" name="TextBox 3">
            <a:extLst>
              <a:ext uri="{FF2B5EF4-FFF2-40B4-BE49-F238E27FC236}">
                <a16:creationId xmlns:a16="http://schemas.microsoft.com/office/drawing/2014/main" id="{169CB386-083B-E820-174E-601E92E2AA52}"/>
              </a:ext>
            </a:extLst>
          </p:cNvPr>
          <p:cNvSpPr txBox="1"/>
          <p:nvPr/>
        </p:nvSpPr>
        <p:spPr>
          <a:xfrm>
            <a:off x="18666369" y="1142365"/>
            <a:ext cx="5090106" cy="830997"/>
          </a:xfrm>
          <a:prstGeom prst="rect">
            <a:avLst/>
          </a:prstGeom>
          <a:noFill/>
        </p:spPr>
        <p:txBody>
          <a:bodyPr wrap="square" tIns="0" rIns="0" bIns="0" rtlCol="0">
            <a:spAutoFit/>
          </a:bodyPr>
          <a:lstStyle/>
          <a:p>
            <a:pPr algn="r"/>
            <a:r>
              <a:rPr lang="ar-SA" sz="5400" b="1" dirty="0">
                <a:solidFill>
                  <a:schemeClr val="accent1"/>
                </a:solidFill>
                <a:latin typeface="Lina sans Bold" panose="00000800000000000000" pitchFamily="50" charset="-78"/>
                <a:cs typeface="Lina sans Bold" panose="00000800000000000000" pitchFamily="50" charset="-78"/>
              </a:rPr>
              <a:t>شرح النمط</a:t>
            </a:r>
          </a:p>
        </p:txBody>
      </p:sp>
      <p:pic>
        <p:nvPicPr>
          <p:cNvPr id="8" name="Picture 7">
            <a:extLst>
              <a:ext uri="{FF2B5EF4-FFF2-40B4-BE49-F238E27FC236}">
                <a16:creationId xmlns:a16="http://schemas.microsoft.com/office/drawing/2014/main" id="{4D4DE0BB-35AE-7010-A773-876169C04DF2}"/>
              </a:ext>
            </a:extLst>
          </p:cNvPr>
          <p:cNvPicPr>
            <a:picLocks noChangeAspect="1"/>
          </p:cNvPicPr>
          <p:nvPr/>
        </p:nvPicPr>
        <p:blipFill>
          <a:blip r:embed="rId2"/>
          <a:stretch>
            <a:fillRect/>
          </a:stretch>
        </p:blipFill>
        <p:spPr>
          <a:xfrm>
            <a:off x="23031855" y="12390358"/>
            <a:ext cx="723337" cy="723337"/>
          </a:xfrm>
          <a:prstGeom prst="rect">
            <a:avLst/>
          </a:prstGeom>
        </p:spPr>
      </p:pic>
      <p:pic>
        <p:nvPicPr>
          <p:cNvPr id="2" name="Google Shape;582;p56">
            <a:extLst>
              <a:ext uri="{FF2B5EF4-FFF2-40B4-BE49-F238E27FC236}">
                <a16:creationId xmlns:a16="http://schemas.microsoft.com/office/drawing/2014/main" id="{1797C1BA-F297-09A3-9B5C-0F038A3D3215}"/>
              </a:ext>
            </a:extLst>
          </p:cNvPr>
          <p:cNvPicPr preferRelativeResize="0"/>
          <p:nvPr/>
        </p:nvPicPr>
        <p:blipFill>
          <a:blip r:embed="rId3"/>
          <a:srcRect/>
          <a:stretch/>
        </p:blipFill>
        <p:spPr>
          <a:xfrm>
            <a:off x="1671135" y="4247710"/>
            <a:ext cx="12423622" cy="6200857"/>
          </a:xfrm>
          <a:prstGeom prst="rect">
            <a:avLst/>
          </a:prstGeom>
          <a:noFill/>
          <a:ln>
            <a:noFill/>
          </a:ln>
        </p:spPr>
      </p:pic>
      <p:sp>
        <p:nvSpPr>
          <p:cNvPr id="5" name="object 46">
            <a:extLst>
              <a:ext uri="{FF2B5EF4-FFF2-40B4-BE49-F238E27FC236}">
                <a16:creationId xmlns:a16="http://schemas.microsoft.com/office/drawing/2014/main" id="{A3A3867D-C546-FFDC-936F-BC656E74A02A}"/>
              </a:ext>
            </a:extLst>
          </p:cNvPr>
          <p:cNvSpPr txBox="1"/>
          <p:nvPr/>
        </p:nvSpPr>
        <p:spPr>
          <a:xfrm>
            <a:off x="16911174" y="2978036"/>
            <a:ext cx="6844017" cy="7773282"/>
          </a:xfrm>
          <a:prstGeom prst="rect">
            <a:avLst/>
          </a:prstGeom>
        </p:spPr>
        <p:txBody>
          <a:bodyPr vert="horz" wrap="square" lIns="0" tIns="12065" rIns="0" bIns="0" rtlCol="0">
            <a:spAutoFit/>
          </a:bodyPr>
          <a:lstStyle/>
          <a:p>
            <a:pPr marL="12700" marR="5080" algn="just" rtl="1">
              <a:spcBef>
                <a:spcPts val="95"/>
              </a:spcBef>
            </a:pPr>
            <a:r>
              <a:rPr lang="ar-SA" sz="3600" b="1" dirty="0">
                <a:solidFill>
                  <a:schemeClr val="accent2"/>
                </a:solidFill>
                <a:latin typeface="Lina sans Bold" panose="00000500000000000000" pitchFamily="50" charset="-78"/>
                <a:cs typeface="Lina sans Bold" panose="00000500000000000000" pitchFamily="50" charset="-78"/>
              </a:rPr>
              <a:t>صحي</a:t>
            </a:r>
          </a:p>
          <a:p>
            <a:pPr marL="12700" marR="5080" algn="just" rtl="1">
              <a:spcBef>
                <a:spcPts val="95"/>
              </a:spcBef>
            </a:pPr>
            <a:r>
              <a:rPr lang="ar-SA" sz="3200" dirty="0">
                <a:solidFill>
                  <a:schemeClr val="accent2"/>
                </a:solidFill>
                <a:latin typeface="Lina sans" panose="00000500000000000000" pitchFamily="50" charset="-78"/>
                <a:cs typeface="Lina sans" panose="00000500000000000000" pitchFamily="50" charset="-78"/>
              </a:rPr>
              <a:t>الدوائر الخضراء والذهبية تجسد الثروة الغذائية التي تحتويها المنتجات العضوية.</a:t>
            </a:r>
          </a:p>
          <a:p>
            <a:pPr marL="12700" marR="5080" algn="just" rtl="1">
              <a:spcBef>
                <a:spcPts val="95"/>
              </a:spcBef>
            </a:pPr>
            <a:endParaRPr lang="ar-SA" sz="3200" dirty="0">
              <a:solidFill>
                <a:schemeClr val="accent2"/>
              </a:solidFill>
              <a:latin typeface="Lina sans" panose="00000500000000000000" pitchFamily="50" charset="-78"/>
              <a:cs typeface="Lina sans" panose="00000500000000000000" pitchFamily="50" charset="-78"/>
            </a:endParaRPr>
          </a:p>
          <a:p>
            <a:pPr marL="12700" marR="5080" algn="just" rtl="1">
              <a:spcBef>
                <a:spcPts val="95"/>
              </a:spcBef>
            </a:pPr>
            <a:r>
              <a:rPr lang="ar-SA" sz="3600" b="1" dirty="0">
                <a:solidFill>
                  <a:schemeClr val="accent2"/>
                </a:solidFill>
                <a:latin typeface="Lina sans Bold" panose="00000500000000000000" pitchFamily="50" charset="-78"/>
                <a:cs typeface="Lina sans Bold" panose="00000500000000000000" pitchFamily="50" charset="-78"/>
              </a:rPr>
              <a:t>نمو</a:t>
            </a:r>
          </a:p>
          <a:p>
            <a:pPr marL="12700" marR="5080" algn="just" rtl="1">
              <a:spcBef>
                <a:spcPts val="95"/>
              </a:spcBef>
            </a:pPr>
            <a:r>
              <a:rPr lang="ar-SA" sz="3200" dirty="0">
                <a:solidFill>
                  <a:schemeClr val="accent2"/>
                </a:solidFill>
                <a:latin typeface="Lina sans" panose="00000500000000000000" pitchFamily="50" charset="-78"/>
                <a:cs typeface="Lina sans" panose="00000500000000000000" pitchFamily="50" charset="-78"/>
              </a:rPr>
              <a:t>تدل الورقة الخضراء على النمو الطبيعي والزراعة المستدامة.</a:t>
            </a:r>
          </a:p>
          <a:p>
            <a:pPr marL="12700" marR="5080" algn="just" rtl="1">
              <a:spcBef>
                <a:spcPts val="95"/>
              </a:spcBef>
            </a:pPr>
            <a:endParaRPr lang="ar-SA" sz="3200" dirty="0">
              <a:solidFill>
                <a:schemeClr val="accent2"/>
              </a:solidFill>
              <a:latin typeface="Lina sans" panose="00000500000000000000" pitchFamily="50" charset="-78"/>
              <a:cs typeface="Lina sans" panose="00000500000000000000" pitchFamily="50" charset="-78"/>
            </a:endParaRPr>
          </a:p>
          <a:p>
            <a:pPr marL="12700" marR="5080" algn="just" rtl="1">
              <a:spcBef>
                <a:spcPts val="95"/>
              </a:spcBef>
            </a:pPr>
            <a:r>
              <a:rPr lang="ar-SA" sz="3600" b="1" dirty="0">
                <a:solidFill>
                  <a:schemeClr val="accent2"/>
                </a:solidFill>
                <a:latin typeface="Lina sans Bold" panose="00000500000000000000" pitchFamily="50" charset="-78"/>
                <a:cs typeface="Lina sans Bold" panose="00000500000000000000" pitchFamily="50" charset="-78"/>
              </a:rPr>
              <a:t>طازج</a:t>
            </a:r>
          </a:p>
          <a:p>
            <a:pPr marL="12700" marR="5080" algn="just" rtl="1">
              <a:spcBef>
                <a:spcPts val="95"/>
              </a:spcBef>
            </a:pPr>
            <a:r>
              <a:rPr lang="ar-SA" sz="3200" dirty="0">
                <a:solidFill>
                  <a:schemeClr val="accent2"/>
                </a:solidFill>
                <a:latin typeface="Lina sans" panose="00000500000000000000" pitchFamily="50" charset="-78"/>
                <a:cs typeface="Lina sans" panose="00000500000000000000" pitchFamily="50" charset="-78"/>
              </a:rPr>
              <a:t>تفيض الألوان الزاهية المشرقة للفاكهة وقطرات الماء بالحياة والانتعاش.</a:t>
            </a:r>
          </a:p>
          <a:p>
            <a:pPr marL="12700" marR="5080" algn="just" rtl="1">
              <a:spcBef>
                <a:spcPts val="95"/>
              </a:spcBef>
            </a:pPr>
            <a:endParaRPr lang="ar-SA" sz="3200" dirty="0">
              <a:solidFill>
                <a:schemeClr val="accent2"/>
              </a:solidFill>
              <a:latin typeface="Lina sans" panose="00000500000000000000" pitchFamily="50" charset="-78"/>
              <a:cs typeface="Lina sans" panose="00000500000000000000" pitchFamily="50" charset="-78"/>
            </a:endParaRPr>
          </a:p>
          <a:p>
            <a:pPr marL="12700" marR="5080" algn="just" rtl="1">
              <a:spcBef>
                <a:spcPts val="95"/>
              </a:spcBef>
            </a:pPr>
            <a:r>
              <a:rPr lang="ar-SA" sz="3600" b="1" dirty="0">
                <a:solidFill>
                  <a:schemeClr val="accent2"/>
                </a:solidFill>
                <a:latin typeface="Lina sans Bold" panose="00000500000000000000" pitchFamily="50" charset="-78"/>
                <a:cs typeface="Lina sans Bold" panose="00000500000000000000" pitchFamily="50" charset="-78"/>
              </a:rPr>
              <a:t>بيئة</a:t>
            </a:r>
          </a:p>
          <a:p>
            <a:pPr marL="12700" marR="5080" algn="just" rtl="1">
              <a:spcBef>
                <a:spcPts val="95"/>
              </a:spcBef>
            </a:pPr>
            <a:r>
              <a:rPr lang="ar-SA" sz="3200" dirty="0">
                <a:solidFill>
                  <a:schemeClr val="accent2"/>
                </a:solidFill>
                <a:latin typeface="Lina sans" panose="00000500000000000000" pitchFamily="50" charset="-78"/>
                <a:cs typeface="Lina sans" panose="00000500000000000000" pitchFamily="50" charset="-78"/>
              </a:rPr>
              <a:t>تعكس الألوان الترابية التزامًا بالممارسات الصديقة للبيئة.</a:t>
            </a:r>
          </a:p>
        </p:txBody>
      </p:sp>
    </p:spTree>
    <p:extLst>
      <p:ext uri="{BB962C8B-B14F-4D97-AF65-F5344CB8AC3E}">
        <p14:creationId xmlns:p14="http://schemas.microsoft.com/office/powerpoint/2010/main" val="32180764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9140316-9ADB-BA98-EB58-E9E50F2D3C7B}"/>
              </a:ext>
            </a:extLst>
          </p:cNvPr>
          <p:cNvSpPr>
            <a:spLocks noGrp="1"/>
          </p:cNvSpPr>
          <p:nvPr>
            <p:ph type="pic" sz="quarter" idx="10"/>
          </p:nvPr>
        </p:nvSpPr>
        <p:spPr>
          <a:xfrm>
            <a:off x="0" y="13355"/>
            <a:ext cx="15786050" cy="13702645"/>
          </a:xfrm>
          <a:solidFill>
            <a:srgbClr val="EFF8FC"/>
          </a:solidFill>
        </p:spPr>
        <p:txBody>
          <a:bodyPr/>
          <a:lstStyle/>
          <a:p>
            <a:endParaRPr lang="en-GB" dirty="0"/>
          </a:p>
        </p:txBody>
      </p:sp>
      <p:sp>
        <p:nvSpPr>
          <p:cNvPr id="4" name="TextBox 3">
            <a:extLst>
              <a:ext uri="{FF2B5EF4-FFF2-40B4-BE49-F238E27FC236}">
                <a16:creationId xmlns:a16="http://schemas.microsoft.com/office/drawing/2014/main" id="{169CB386-083B-E820-174E-601E92E2AA52}"/>
              </a:ext>
            </a:extLst>
          </p:cNvPr>
          <p:cNvSpPr txBox="1"/>
          <p:nvPr/>
        </p:nvSpPr>
        <p:spPr>
          <a:xfrm>
            <a:off x="18666369" y="1142365"/>
            <a:ext cx="5090106" cy="830997"/>
          </a:xfrm>
          <a:prstGeom prst="rect">
            <a:avLst/>
          </a:prstGeom>
          <a:noFill/>
        </p:spPr>
        <p:txBody>
          <a:bodyPr wrap="square" tIns="0" rIns="0" bIns="0" rtlCol="0">
            <a:spAutoFit/>
          </a:bodyPr>
          <a:lstStyle/>
          <a:p>
            <a:pPr algn="r"/>
            <a:r>
              <a:rPr lang="ar-SA" sz="5400" b="1" dirty="0">
                <a:solidFill>
                  <a:schemeClr val="accent1"/>
                </a:solidFill>
                <a:latin typeface="Lina sans Bold" panose="00000800000000000000" pitchFamily="50" charset="-78"/>
                <a:cs typeface="Lina sans Bold" panose="00000800000000000000" pitchFamily="50" charset="-78"/>
              </a:rPr>
              <a:t>نظام الألوان</a:t>
            </a:r>
          </a:p>
        </p:txBody>
      </p:sp>
      <p:pic>
        <p:nvPicPr>
          <p:cNvPr id="8" name="Picture 7">
            <a:extLst>
              <a:ext uri="{FF2B5EF4-FFF2-40B4-BE49-F238E27FC236}">
                <a16:creationId xmlns:a16="http://schemas.microsoft.com/office/drawing/2014/main" id="{4D4DE0BB-35AE-7010-A773-876169C04DF2}"/>
              </a:ext>
            </a:extLst>
          </p:cNvPr>
          <p:cNvPicPr>
            <a:picLocks noChangeAspect="1"/>
          </p:cNvPicPr>
          <p:nvPr/>
        </p:nvPicPr>
        <p:blipFill>
          <a:blip r:embed="rId2"/>
          <a:stretch>
            <a:fillRect/>
          </a:stretch>
        </p:blipFill>
        <p:spPr>
          <a:xfrm>
            <a:off x="23031855" y="12390358"/>
            <a:ext cx="723337" cy="723337"/>
          </a:xfrm>
          <a:prstGeom prst="rect">
            <a:avLst/>
          </a:prstGeom>
        </p:spPr>
      </p:pic>
      <p:pic>
        <p:nvPicPr>
          <p:cNvPr id="6" name="Picture 5">
            <a:extLst>
              <a:ext uri="{FF2B5EF4-FFF2-40B4-BE49-F238E27FC236}">
                <a16:creationId xmlns:a16="http://schemas.microsoft.com/office/drawing/2014/main" id="{284240FA-861F-2DCC-2A40-323AE271F93B}"/>
              </a:ext>
            </a:extLst>
          </p:cNvPr>
          <p:cNvPicPr>
            <a:picLocks noChangeAspect="1"/>
          </p:cNvPicPr>
          <p:nvPr/>
        </p:nvPicPr>
        <p:blipFill>
          <a:blip r:embed="rId3"/>
          <a:stretch>
            <a:fillRect/>
          </a:stretch>
        </p:blipFill>
        <p:spPr>
          <a:xfrm>
            <a:off x="616108" y="2222485"/>
            <a:ext cx="14832329" cy="9626099"/>
          </a:xfrm>
          <a:prstGeom prst="rect">
            <a:avLst/>
          </a:prstGeom>
        </p:spPr>
      </p:pic>
    </p:spTree>
    <p:extLst>
      <p:ext uri="{BB962C8B-B14F-4D97-AF65-F5344CB8AC3E}">
        <p14:creationId xmlns:p14="http://schemas.microsoft.com/office/powerpoint/2010/main" val="15692581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9140316-9ADB-BA98-EB58-E9E50F2D3C7B}"/>
              </a:ext>
            </a:extLst>
          </p:cNvPr>
          <p:cNvSpPr>
            <a:spLocks noGrp="1"/>
          </p:cNvSpPr>
          <p:nvPr>
            <p:ph type="pic" sz="quarter" idx="10"/>
          </p:nvPr>
        </p:nvSpPr>
        <p:spPr>
          <a:xfrm>
            <a:off x="0" y="45171"/>
            <a:ext cx="15786050" cy="13702645"/>
          </a:xfrm>
          <a:solidFill>
            <a:srgbClr val="E4EAEF"/>
          </a:solidFill>
        </p:spPr>
        <p:txBody>
          <a:bodyPr/>
          <a:lstStyle/>
          <a:p>
            <a:endParaRPr lang="en-GB" dirty="0"/>
          </a:p>
        </p:txBody>
      </p:sp>
      <p:sp>
        <p:nvSpPr>
          <p:cNvPr id="4" name="TextBox 3">
            <a:extLst>
              <a:ext uri="{FF2B5EF4-FFF2-40B4-BE49-F238E27FC236}">
                <a16:creationId xmlns:a16="http://schemas.microsoft.com/office/drawing/2014/main" id="{169CB386-083B-E820-174E-601E92E2AA52}"/>
              </a:ext>
            </a:extLst>
          </p:cNvPr>
          <p:cNvSpPr txBox="1"/>
          <p:nvPr/>
        </p:nvSpPr>
        <p:spPr>
          <a:xfrm>
            <a:off x="18666369" y="1142365"/>
            <a:ext cx="5090106" cy="830997"/>
          </a:xfrm>
          <a:prstGeom prst="rect">
            <a:avLst/>
          </a:prstGeom>
          <a:noFill/>
        </p:spPr>
        <p:txBody>
          <a:bodyPr wrap="square" tIns="0" rIns="0" bIns="0" rtlCol="0">
            <a:spAutoFit/>
          </a:bodyPr>
          <a:lstStyle/>
          <a:p>
            <a:pPr algn="r"/>
            <a:r>
              <a:rPr lang="ar-SA" sz="5400" b="1" dirty="0">
                <a:solidFill>
                  <a:schemeClr val="accent1"/>
                </a:solidFill>
                <a:latin typeface="Lina sans Bold" panose="00000800000000000000" pitchFamily="50" charset="-78"/>
                <a:cs typeface="Lina sans Bold" panose="00000800000000000000" pitchFamily="50" charset="-78"/>
              </a:rPr>
              <a:t>القالب</a:t>
            </a:r>
          </a:p>
        </p:txBody>
      </p:sp>
      <p:pic>
        <p:nvPicPr>
          <p:cNvPr id="8" name="Picture 7">
            <a:extLst>
              <a:ext uri="{FF2B5EF4-FFF2-40B4-BE49-F238E27FC236}">
                <a16:creationId xmlns:a16="http://schemas.microsoft.com/office/drawing/2014/main" id="{4D4DE0BB-35AE-7010-A773-876169C04DF2}"/>
              </a:ext>
            </a:extLst>
          </p:cNvPr>
          <p:cNvPicPr>
            <a:picLocks noChangeAspect="1"/>
          </p:cNvPicPr>
          <p:nvPr/>
        </p:nvPicPr>
        <p:blipFill>
          <a:blip r:embed="rId2"/>
          <a:stretch>
            <a:fillRect/>
          </a:stretch>
        </p:blipFill>
        <p:spPr>
          <a:xfrm>
            <a:off x="23031855" y="12390358"/>
            <a:ext cx="723337" cy="723337"/>
          </a:xfrm>
          <a:prstGeom prst="rect">
            <a:avLst/>
          </a:prstGeom>
        </p:spPr>
      </p:pic>
      <p:pic>
        <p:nvPicPr>
          <p:cNvPr id="7" name="Picture 6">
            <a:extLst>
              <a:ext uri="{FF2B5EF4-FFF2-40B4-BE49-F238E27FC236}">
                <a16:creationId xmlns:a16="http://schemas.microsoft.com/office/drawing/2014/main" id="{057D499C-D1B0-F30C-CB97-959CB03F7FBB}"/>
              </a:ext>
            </a:extLst>
          </p:cNvPr>
          <p:cNvPicPr>
            <a:picLocks noChangeAspect="1"/>
          </p:cNvPicPr>
          <p:nvPr/>
        </p:nvPicPr>
        <p:blipFill>
          <a:blip r:embed="rId3"/>
          <a:srcRect/>
          <a:stretch/>
        </p:blipFill>
        <p:spPr>
          <a:xfrm>
            <a:off x="1172278" y="3077580"/>
            <a:ext cx="13441493" cy="7560840"/>
          </a:xfrm>
          <a:prstGeom prst="rect">
            <a:avLst/>
          </a:prstGeom>
          <a:ln>
            <a:solidFill>
              <a:schemeClr val="accent6">
                <a:lumMod val="50000"/>
              </a:schemeClr>
            </a:solidFill>
          </a:ln>
        </p:spPr>
      </p:pic>
    </p:spTree>
    <p:extLst>
      <p:ext uri="{BB962C8B-B14F-4D97-AF65-F5344CB8AC3E}">
        <p14:creationId xmlns:p14="http://schemas.microsoft.com/office/powerpoint/2010/main" val="13118979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9140316-9ADB-BA98-EB58-E9E50F2D3C7B}"/>
              </a:ext>
            </a:extLst>
          </p:cNvPr>
          <p:cNvSpPr>
            <a:spLocks noGrp="1"/>
          </p:cNvSpPr>
          <p:nvPr>
            <p:ph type="pic" sz="quarter" idx="10"/>
          </p:nvPr>
        </p:nvSpPr>
        <p:spPr>
          <a:xfrm>
            <a:off x="0" y="45171"/>
            <a:ext cx="15786050" cy="13702645"/>
          </a:xfrm>
          <a:solidFill>
            <a:srgbClr val="E4EAEF"/>
          </a:solidFill>
        </p:spPr>
        <p:txBody>
          <a:bodyPr/>
          <a:lstStyle/>
          <a:p>
            <a:endParaRPr lang="en-GB" dirty="0"/>
          </a:p>
        </p:txBody>
      </p:sp>
      <p:sp>
        <p:nvSpPr>
          <p:cNvPr id="4" name="TextBox 3">
            <a:extLst>
              <a:ext uri="{FF2B5EF4-FFF2-40B4-BE49-F238E27FC236}">
                <a16:creationId xmlns:a16="http://schemas.microsoft.com/office/drawing/2014/main" id="{169CB386-083B-E820-174E-601E92E2AA52}"/>
              </a:ext>
            </a:extLst>
          </p:cNvPr>
          <p:cNvSpPr txBox="1"/>
          <p:nvPr/>
        </p:nvSpPr>
        <p:spPr>
          <a:xfrm>
            <a:off x="18666369" y="1142365"/>
            <a:ext cx="5090106" cy="830997"/>
          </a:xfrm>
          <a:prstGeom prst="rect">
            <a:avLst/>
          </a:prstGeom>
          <a:noFill/>
        </p:spPr>
        <p:txBody>
          <a:bodyPr wrap="square" tIns="0" rIns="0" bIns="0" rtlCol="0">
            <a:spAutoFit/>
          </a:bodyPr>
          <a:lstStyle/>
          <a:p>
            <a:pPr algn="r"/>
            <a:r>
              <a:rPr lang="ar-SA" sz="5400" b="1" dirty="0">
                <a:solidFill>
                  <a:schemeClr val="accent1"/>
                </a:solidFill>
                <a:latin typeface="Lina sans Bold" panose="00000800000000000000" pitchFamily="50" charset="-78"/>
                <a:cs typeface="Lina sans Bold" panose="00000800000000000000" pitchFamily="50" charset="-78"/>
              </a:rPr>
              <a:t>قالب انستغرام </a:t>
            </a:r>
          </a:p>
        </p:txBody>
      </p:sp>
      <p:pic>
        <p:nvPicPr>
          <p:cNvPr id="8" name="Picture 7">
            <a:extLst>
              <a:ext uri="{FF2B5EF4-FFF2-40B4-BE49-F238E27FC236}">
                <a16:creationId xmlns:a16="http://schemas.microsoft.com/office/drawing/2014/main" id="{4D4DE0BB-35AE-7010-A773-876169C04DF2}"/>
              </a:ext>
            </a:extLst>
          </p:cNvPr>
          <p:cNvPicPr>
            <a:picLocks noChangeAspect="1"/>
          </p:cNvPicPr>
          <p:nvPr/>
        </p:nvPicPr>
        <p:blipFill>
          <a:blip r:embed="rId2"/>
          <a:stretch>
            <a:fillRect/>
          </a:stretch>
        </p:blipFill>
        <p:spPr>
          <a:xfrm>
            <a:off x="23031855" y="12390358"/>
            <a:ext cx="723337" cy="723337"/>
          </a:xfrm>
          <a:prstGeom prst="rect">
            <a:avLst/>
          </a:prstGeom>
        </p:spPr>
      </p:pic>
      <p:pic>
        <p:nvPicPr>
          <p:cNvPr id="2" name="Picture 1">
            <a:extLst>
              <a:ext uri="{FF2B5EF4-FFF2-40B4-BE49-F238E27FC236}">
                <a16:creationId xmlns:a16="http://schemas.microsoft.com/office/drawing/2014/main" id="{764F0897-3952-BE91-FAA2-075CC9415D51}"/>
              </a:ext>
            </a:extLst>
          </p:cNvPr>
          <p:cNvPicPr>
            <a:picLocks noChangeAspect="1"/>
          </p:cNvPicPr>
          <p:nvPr/>
        </p:nvPicPr>
        <p:blipFill>
          <a:blip r:embed="rId3"/>
          <a:srcRect/>
          <a:stretch/>
        </p:blipFill>
        <p:spPr>
          <a:xfrm>
            <a:off x="3188606" y="2153581"/>
            <a:ext cx="9408838" cy="9408838"/>
          </a:xfrm>
          <a:prstGeom prst="rect">
            <a:avLst/>
          </a:prstGeom>
          <a:ln>
            <a:solidFill>
              <a:schemeClr val="accent6">
                <a:lumMod val="50000"/>
              </a:schemeClr>
            </a:solidFill>
          </a:ln>
        </p:spPr>
      </p:pic>
    </p:spTree>
    <p:extLst>
      <p:ext uri="{BB962C8B-B14F-4D97-AF65-F5344CB8AC3E}">
        <p14:creationId xmlns:p14="http://schemas.microsoft.com/office/powerpoint/2010/main" val="29940488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9140316-9ADB-BA98-EB58-E9E50F2D3C7B}"/>
              </a:ext>
            </a:extLst>
          </p:cNvPr>
          <p:cNvSpPr>
            <a:spLocks noGrp="1"/>
          </p:cNvSpPr>
          <p:nvPr>
            <p:ph type="pic" sz="quarter" idx="10"/>
          </p:nvPr>
        </p:nvSpPr>
        <p:spPr>
          <a:xfrm>
            <a:off x="0" y="45171"/>
            <a:ext cx="15786050" cy="13702645"/>
          </a:xfrm>
          <a:solidFill>
            <a:srgbClr val="E4EAEF"/>
          </a:solidFill>
        </p:spPr>
        <p:txBody>
          <a:bodyPr/>
          <a:lstStyle/>
          <a:p>
            <a:endParaRPr lang="en-GB" dirty="0"/>
          </a:p>
        </p:txBody>
      </p:sp>
      <p:sp>
        <p:nvSpPr>
          <p:cNvPr id="4" name="TextBox 3">
            <a:extLst>
              <a:ext uri="{FF2B5EF4-FFF2-40B4-BE49-F238E27FC236}">
                <a16:creationId xmlns:a16="http://schemas.microsoft.com/office/drawing/2014/main" id="{169CB386-083B-E820-174E-601E92E2AA52}"/>
              </a:ext>
            </a:extLst>
          </p:cNvPr>
          <p:cNvSpPr txBox="1"/>
          <p:nvPr/>
        </p:nvSpPr>
        <p:spPr>
          <a:xfrm>
            <a:off x="18666369" y="1142365"/>
            <a:ext cx="5090106" cy="830997"/>
          </a:xfrm>
          <a:prstGeom prst="rect">
            <a:avLst/>
          </a:prstGeom>
          <a:noFill/>
        </p:spPr>
        <p:txBody>
          <a:bodyPr wrap="square" tIns="0" rIns="0" bIns="0" rtlCol="0">
            <a:spAutoFit/>
          </a:bodyPr>
          <a:lstStyle/>
          <a:p>
            <a:pPr algn="r"/>
            <a:r>
              <a:rPr lang="ar-SA" sz="5400" b="1" dirty="0">
                <a:solidFill>
                  <a:schemeClr val="accent1"/>
                </a:solidFill>
                <a:latin typeface="Lina sans Bold" panose="00000800000000000000" pitchFamily="50" charset="-78"/>
                <a:cs typeface="Lina sans Bold" panose="00000800000000000000" pitchFamily="50" charset="-78"/>
              </a:rPr>
              <a:t>قالب سناب شات </a:t>
            </a:r>
          </a:p>
        </p:txBody>
      </p:sp>
      <p:pic>
        <p:nvPicPr>
          <p:cNvPr id="8" name="Picture 7">
            <a:extLst>
              <a:ext uri="{FF2B5EF4-FFF2-40B4-BE49-F238E27FC236}">
                <a16:creationId xmlns:a16="http://schemas.microsoft.com/office/drawing/2014/main" id="{4D4DE0BB-35AE-7010-A773-876169C04DF2}"/>
              </a:ext>
            </a:extLst>
          </p:cNvPr>
          <p:cNvPicPr>
            <a:picLocks noChangeAspect="1"/>
          </p:cNvPicPr>
          <p:nvPr/>
        </p:nvPicPr>
        <p:blipFill>
          <a:blip r:embed="rId2"/>
          <a:stretch>
            <a:fillRect/>
          </a:stretch>
        </p:blipFill>
        <p:spPr>
          <a:xfrm>
            <a:off x="23031855" y="12390358"/>
            <a:ext cx="723337" cy="723337"/>
          </a:xfrm>
          <a:prstGeom prst="rect">
            <a:avLst/>
          </a:prstGeom>
        </p:spPr>
      </p:pic>
      <p:pic>
        <p:nvPicPr>
          <p:cNvPr id="5" name="Picture 4">
            <a:extLst>
              <a:ext uri="{FF2B5EF4-FFF2-40B4-BE49-F238E27FC236}">
                <a16:creationId xmlns:a16="http://schemas.microsoft.com/office/drawing/2014/main" id="{BACB6454-1F26-CAC5-AD77-98CBF76EDE16}"/>
              </a:ext>
            </a:extLst>
          </p:cNvPr>
          <p:cNvPicPr>
            <a:picLocks noChangeAspect="1"/>
          </p:cNvPicPr>
          <p:nvPr/>
        </p:nvPicPr>
        <p:blipFill>
          <a:blip r:embed="rId3"/>
          <a:srcRect/>
          <a:stretch/>
        </p:blipFill>
        <p:spPr>
          <a:xfrm>
            <a:off x="4738424" y="1535670"/>
            <a:ext cx="6309201" cy="11216356"/>
          </a:xfrm>
          <a:prstGeom prst="rect">
            <a:avLst/>
          </a:prstGeom>
          <a:ln>
            <a:solidFill>
              <a:schemeClr val="accent6">
                <a:lumMod val="50000"/>
              </a:schemeClr>
            </a:solidFill>
          </a:ln>
        </p:spPr>
      </p:pic>
    </p:spTree>
    <p:extLst>
      <p:ext uri="{BB962C8B-B14F-4D97-AF65-F5344CB8AC3E}">
        <p14:creationId xmlns:p14="http://schemas.microsoft.com/office/powerpoint/2010/main" val="11301121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9140316-9ADB-BA98-EB58-E9E50F2D3C7B}"/>
              </a:ext>
            </a:extLst>
          </p:cNvPr>
          <p:cNvSpPr>
            <a:spLocks noGrp="1"/>
          </p:cNvSpPr>
          <p:nvPr>
            <p:ph type="pic" sz="quarter" idx="10"/>
          </p:nvPr>
        </p:nvSpPr>
        <p:spPr>
          <a:xfrm>
            <a:off x="0" y="45171"/>
            <a:ext cx="15786050" cy="13702645"/>
          </a:xfrm>
          <a:solidFill>
            <a:srgbClr val="E4EAEF"/>
          </a:solidFill>
        </p:spPr>
        <p:txBody>
          <a:bodyPr/>
          <a:lstStyle/>
          <a:p>
            <a:endParaRPr lang="en-GB" dirty="0"/>
          </a:p>
        </p:txBody>
      </p:sp>
      <p:sp>
        <p:nvSpPr>
          <p:cNvPr id="4" name="TextBox 3">
            <a:extLst>
              <a:ext uri="{FF2B5EF4-FFF2-40B4-BE49-F238E27FC236}">
                <a16:creationId xmlns:a16="http://schemas.microsoft.com/office/drawing/2014/main" id="{169CB386-083B-E820-174E-601E92E2AA52}"/>
              </a:ext>
            </a:extLst>
          </p:cNvPr>
          <p:cNvSpPr txBox="1"/>
          <p:nvPr/>
        </p:nvSpPr>
        <p:spPr>
          <a:xfrm>
            <a:off x="18666369" y="1142365"/>
            <a:ext cx="5090106" cy="1661993"/>
          </a:xfrm>
          <a:prstGeom prst="rect">
            <a:avLst/>
          </a:prstGeom>
          <a:noFill/>
        </p:spPr>
        <p:txBody>
          <a:bodyPr wrap="square" tIns="0" rIns="0" bIns="0" rtlCol="0">
            <a:spAutoFit/>
          </a:bodyPr>
          <a:lstStyle/>
          <a:p>
            <a:pPr algn="r"/>
            <a:r>
              <a:rPr lang="ar-SA" sz="5400" b="1" dirty="0">
                <a:solidFill>
                  <a:schemeClr val="accent1"/>
                </a:solidFill>
                <a:latin typeface="Lina sans Bold" panose="00000800000000000000" pitchFamily="50" charset="-78"/>
                <a:cs typeface="Lina sans Bold" panose="00000800000000000000" pitchFamily="50" charset="-78"/>
              </a:rPr>
              <a:t>أمثلة لاستخدامات الهوية البصرية</a:t>
            </a:r>
          </a:p>
        </p:txBody>
      </p:sp>
      <p:pic>
        <p:nvPicPr>
          <p:cNvPr id="8" name="Picture 7">
            <a:extLst>
              <a:ext uri="{FF2B5EF4-FFF2-40B4-BE49-F238E27FC236}">
                <a16:creationId xmlns:a16="http://schemas.microsoft.com/office/drawing/2014/main" id="{4D4DE0BB-35AE-7010-A773-876169C04DF2}"/>
              </a:ext>
            </a:extLst>
          </p:cNvPr>
          <p:cNvPicPr>
            <a:picLocks noChangeAspect="1"/>
          </p:cNvPicPr>
          <p:nvPr/>
        </p:nvPicPr>
        <p:blipFill>
          <a:blip r:embed="rId2"/>
          <a:stretch>
            <a:fillRect/>
          </a:stretch>
        </p:blipFill>
        <p:spPr>
          <a:xfrm>
            <a:off x="23031855" y="12390358"/>
            <a:ext cx="723337" cy="723337"/>
          </a:xfrm>
          <a:prstGeom prst="rect">
            <a:avLst/>
          </a:prstGeom>
        </p:spPr>
      </p:pic>
      <p:grpSp>
        <p:nvGrpSpPr>
          <p:cNvPr id="10" name="Group 9">
            <a:extLst>
              <a:ext uri="{FF2B5EF4-FFF2-40B4-BE49-F238E27FC236}">
                <a16:creationId xmlns:a16="http://schemas.microsoft.com/office/drawing/2014/main" id="{55414DEB-0957-D4FB-3FD7-EA80ECB026AA}"/>
              </a:ext>
            </a:extLst>
          </p:cNvPr>
          <p:cNvGrpSpPr/>
          <p:nvPr/>
        </p:nvGrpSpPr>
        <p:grpSpPr>
          <a:xfrm>
            <a:off x="950430" y="2580929"/>
            <a:ext cx="15416133" cy="8554142"/>
            <a:chOff x="2434500" y="1611403"/>
            <a:chExt cx="8070711" cy="4478296"/>
          </a:xfrm>
        </p:grpSpPr>
        <p:grpSp>
          <p:nvGrpSpPr>
            <p:cNvPr id="5" name="Group 4">
              <a:extLst>
                <a:ext uri="{FF2B5EF4-FFF2-40B4-BE49-F238E27FC236}">
                  <a16:creationId xmlns:a16="http://schemas.microsoft.com/office/drawing/2014/main" id="{51C1B8FD-BE9D-F405-D7A4-A9A1E3D8CFC3}"/>
                </a:ext>
              </a:extLst>
            </p:cNvPr>
            <p:cNvGrpSpPr/>
            <p:nvPr/>
          </p:nvGrpSpPr>
          <p:grpSpPr>
            <a:xfrm>
              <a:off x="6525683" y="1611403"/>
              <a:ext cx="3979528" cy="4478296"/>
              <a:chOff x="5391150" y="1967003"/>
              <a:chExt cx="3979528" cy="4478296"/>
            </a:xfrm>
          </p:grpSpPr>
          <p:pic>
            <p:nvPicPr>
              <p:cNvPr id="6" name="Picture 5">
                <a:extLst>
                  <a:ext uri="{FF2B5EF4-FFF2-40B4-BE49-F238E27FC236}">
                    <a16:creationId xmlns:a16="http://schemas.microsoft.com/office/drawing/2014/main" id="{B95BB380-4CC9-4415-1D33-46B04CE61C86}"/>
                  </a:ext>
                </a:extLst>
              </p:cNvPr>
              <p:cNvPicPr>
                <a:picLocks noChangeAspect="1"/>
              </p:cNvPicPr>
              <p:nvPr/>
            </p:nvPicPr>
            <p:blipFill>
              <a:blip r:embed="rId3"/>
              <a:stretch>
                <a:fillRect/>
              </a:stretch>
            </p:blipFill>
            <p:spPr>
              <a:xfrm>
                <a:off x="5391150" y="1967003"/>
                <a:ext cx="3979528" cy="4478296"/>
              </a:xfrm>
              <a:prstGeom prst="rect">
                <a:avLst/>
              </a:prstGeom>
            </p:spPr>
          </p:pic>
          <p:pic>
            <p:nvPicPr>
              <p:cNvPr id="7" name="Picture 6">
                <a:extLst>
                  <a:ext uri="{FF2B5EF4-FFF2-40B4-BE49-F238E27FC236}">
                    <a16:creationId xmlns:a16="http://schemas.microsoft.com/office/drawing/2014/main" id="{472CB0F6-11DC-8FC1-284D-AA0696C762B4}"/>
                  </a:ext>
                </a:extLst>
              </p:cNvPr>
              <p:cNvPicPr>
                <a:picLocks noChangeAspect="1"/>
              </p:cNvPicPr>
              <p:nvPr/>
            </p:nvPicPr>
            <p:blipFill>
              <a:blip r:embed="rId4"/>
              <a:srcRect l="24437" r="24437"/>
              <a:stretch/>
            </p:blipFill>
            <p:spPr>
              <a:xfrm>
                <a:off x="5791200" y="2218267"/>
                <a:ext cx="2836718" cy="3996267"/>
              </a:xfrm>
              <a:prstGeom prst="rect">
                <a:avLst/>
              </a:prstGeom>
            </p:spPr>
          </p:pic>
        </p:grpSp>
        <p:pic>
          <p:nvPicPr>
            <p:cNvPr id="9" name="Picture 8">
              <a:extLst>
                <a:ext uri="{FF2B5EF4-FFF2-40B4-BE49-F238E27FC236}">
                  <a16:creationId xmlns:a16="http://schemas.microsoft.com/office/drawing/2014/main" id="{CEAEDAC9-3BBB-480C-2624-E519BCEB4E37}"/>
                </a:ext>
              </a:extLst>
            </p:cNvPr>
            <p:cNvPicPr>
              <a:picLocks noChangeAspect="1"/>
            </p:cNvPicPr>
            <p:nvPr/>
          </p:nvPicPr>
          <p:blipFill>
            <a:blip r:embed="rId5"/>
            <a:srcRect l="17467" r="17467"/>
            <a:stretch/>
          </p:blipFill>
          <p:spPr>
            <a:xfrm>
              <a:off x="2434500" y="1742319"/>
              <a:ext cx="3867150" cy="4134569"/>
            </a:xfrm>
            <a:prstGeom prst="rect">
              <a:avLst/>
            </a:prstGeom>
          </p:spPr>
        </p:pic>
      </p:grpSp>
    </p:spTree>
    <p:extLst>
      <p:ext uri="{BB962C8B-B14F-4D97-AF65-F5344CB8AC3E}">
        <p14:creationId xmlns:p14="http://schemas.microsoft.com/office/powerpoint/2010/main" val="482646481"/>
      </p:ext>
    </p:extLst>
  </p:cSld>
  <p:clrMapOvr>
    <a:masterClrMapping/>
  </p:clrMapOvr>
</p:sld>
</file>

<file path=ppt/theme/theme1.xml><?xml version="1.0" encoding="utf-8"?>
<a:theme xmlns:a="http://schemas.openxmlformats.org/drawingml/2006/main" name="Office Theme">
  <a:themeElements>
    <a:clrScheme name="MEWA">
      <a:dk1>
        <a:srgbClr val="46C652"/>
      </a:dk1>
      <a:lt1>
        <a:srgbClr val="FFFFFF"/>
      </a:lt1>
      <a:dk2>
        <a:srgbClr val="015C44"/>
      </a:dk2>
      <a:lt2>
        <a:srgbClr val="EDF9EF"/>
      </a:lt2>
      <a:accent1>
        <a:srgbClr val="46C652"/>
      </a:accent1>
      <a:accent2>
        <a:srgbClr val="015C44"/>
      </a:accent2>
      <a:accent3>
        <a:srgbClr val="9AEB24"/>
      </a:accent3>
      <a:accent4>
        <a:srgbClr val="FFC628"/>
      </a:accent4>
      <a:accent5>
        <a:srgbClr val="DA7432"/>
      </a:accent5>
      <a:accent6>
        <a:srgbClr val="07CBDF"/>
      </a:accent6>
      <a:hlink>
        <a:srgbClr val="FFC628"/>
      </a:hlink>
      <a:folHlink>
        <a:srgbClr val="86351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Unknown Document Type" ma:contentTypeID="0x010104" ma:contentTypeVersion="0" ma:contentTypeDescription="" ma:contentTypeScope="" ma:versionID="05d83ceaa0bbd2e3bc716e6e66bd857a">
  <xsd:schema xmlns:xsd="http://www.w3.org/2001/XMLSchema" xmlns:xs="http://www.w3.org/2001/XMLSchema" xmlns:p="http://schemas.microsoft.com/office/2006/metadata/properties" targetNamespace="http://schemas.microsoft.com/office/2006/metadata/properties" ma:root="true" ma:fieldsID="b3d69fe45253d5ff147bb69036b756a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FBC1982-8B95-48E8-8B67-4639B8A063D1}"/>
</file>

<file path=customXml/itemProps2.xml><?xml version="1.0" encoding="utf-8"?>
<ds:datastoreItem xmlns:ds="http://schemas.openxmlformats.org/officeDocument/2006/customXml" ds:itemID="{02A4A68E-284E-4723-B061-C28803F5A62E}"/>
</file>

<file path=customXml/itemProps3.xml><?xml version="1.0" encoding="utf-8"?>
<ds:datastoreItem xmlns:ds="http://schemas.openxmlformats.org/officeDocument/2006/customXml" ds:itemID="{4856543F-8D83-40F4-9D2E-7B9CB9E565B3}"/>
</file>

<file path=docProps/app.xml><?xml version="1.0" encoding="utf-8"?>
<Properties xmlns="http://schemas.openxmlformats.org/officeDocument/2006/extended-properties" xmlns:vt="http://schemas.openxmlformats.org/officeDocument/2006/docPropsVTypes">
  <Template>Office Theme</Template>
  <TotalTime>1990</TotalTime>
  <Words>265</Words>
  <Application>Microsoft Office PowerPoint</Application>
  <PresentationFormat>Custom</PresentationFormat>
  <Paragraphs>44</Paragraphs>
  <Slides>21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Aptos</vt:lpstr>
      <vt:lpstr>Arial</vt:lpstr>
      <vt:lpstr>Calibri</vt:lpstr>
      <vt:lpstr>IBM Plex Sans</vt:lpstr>
      <vt:lpstr>Lina sans</vt:lpstr>
      <vt:lpstr>Lina sans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MM B</dc:creator>
  <cp:lastModifiedBy>HOUCEM NABLI</cp:lastModifiedBy>
  <cp:revision>29</cp:revision>
  <cp:lastPrinted>2025-02-26T08:53:44Z</cp:lastPrinted>
  <dcterms:created xsi:type="dcterms:W3CDTF">2023-12-24T13:11:25Z</dcterms:created>
  <dcterms:modified xsi:type="dcterms:W3CDTF">2025-02-26T08:55:14Z</dcterms:modified>
</cp:coreProperties>
</file>